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ctiveX/activeX1.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ctiveX/activeX2.xml" ContentType="application/vnd.ms-office.activeX+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ctiveX/activeX3.xml" ContentType="application/vnd.ms-office.activeX+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ctiveX/activeX4.xml" ContentType="application/vnd.ms-office.activeX+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ctiveX/activeX5.xml" ContentType="application/vnd.ms-office.activeX+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335" r:id="rId5"/>
    <p:sldId id="288" r:id="rId6"/>
    <p:sldId id="289" r:id="rId7"/>
    <p:sldId id="290" r:id="rId8"/>
    <p:sldId id="302" r:id="rId9"/>
    <p:sldId id="303" r:id="rId10"/>
    <p:sldId id="311" r:id="rId11"/>
    <p:sldId id="310" r:id="rId12"/>
    <p:sldId id="316" r:id="rId13"/>
    <p:sldId id="322" r:id="rId14"/>
    <p:sldId id="317" r:id="rId15"/>
    <p:sldId id="336" r:id="rId16"/>
    <p:sldId id="315" r:id="rId17"/>
    <p:sldId id="323" r:id="rId18"/>
    <p:sldId id="324" r:id="rId19"/>
    <p:sldId id="325" r:id="rId20"/>
    <p:sldId id="329"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4" d="100"/>
          <a:sy n="114" d="100"/>
        </p:scale>
        <p:origin x="43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gif"/></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gif"/></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gif"/></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7BB8D-5AC1-44B8-9DF8-0E67BEAA11CF}" type="doc">
      <dgm:prSet loTypeId="urn:microsoft.com/office/officeart/2005/8/layout/hProcess9" loCatId="process" qsTypeId="urn:microsoft.com/office/officeart/2005/8/quickstyle/simple1" qsCatId="simple" csTypeId="urn:microsoft.com/office/officeart/2005/8/colors/colorful4" csCatId="colorful" phldr="1"/>
      <dgm:spPr/>
    </dgm:pt>
    <dgm:pt modelId="{945F2BDE-535F-4706-86DC-D87CEC4A1D26}">
      <dgm:prSet phldrT="[Text]"/>
      <dgm:spPr/>
      <dgm:t>
        <a:bodyPr/>
        <a:lstStyle/>
        <a:p>
          <a:r>
            <a:rPr lang="en-US" b="1" dirty="0">
              <a:solidFill>
                <a:srgbClr val="FF0000"/>
              </a:solidFill>
              <a:latin typeface="MV Boli" panose="02000500030200090000" pitchFamily="2" charset="0"/>
              <a:cs typeface="MV Boli" panose="02000500030200090000" pitchFamily="2" charset="0"/>
            </a:rPr>
            <a:t>Researching</a:t>
          </a:r>
          <a:r>
            <a:rPr lang="en-US" dirty="0">
              <a:latin typeface="MV Boli" panose="02000500030200090000" pitchFamily="2" charset="0"/>
              <a:cs typeface="MV Boli" panose="02000500030200090000" pitchFamily="2" charset="0"/>
            </a:rPr>
            <a:t> the market to identify </a:t>
          </a:r>
          <a:r>
            <a:rPr lang="en-US" b="1" dirty="0">
              <a:solidFill>
                <a:srgbClr val="FF0000"/>
              </a:solidFill>
              <a:latin typeface="MV Boli" panose="02000500030200090000" pitchFamily="2" charset="0"/>
              <a:cs typeface="MV Boli" panose="02000500030200090000" pitchFamily="2" charset="0"/>
            </a:rPr>
            <a:t>opportunities.</a:t>
          </a:r>
        </a:p>
      </dgm:t>
    </dgm:pt>
    <dgm:pt modelId="{BEDF093F-0541-47D2-B2C8-B296D19EA877}" type="parTrans" cxnId="{66F1615B-53F7-4469-B1D8-75A439424655}">
      <dgm:prSet/>
      <dgm:spPr/>
      <dgm:t>
        <a:bodyPr/>
        <a:lstStyle/>
        <a:p>
          <a:endParaRPr lang="en-US"/>
        </a:p>
      </dgm:t>
    </dgm:pt>
    <dgm:pt modelId="{68CAAB03-1FE0-4D24-915B-CA531564B6E3}" type="sibTrans" cxnId="{66F1615B-53F7-4469-B1D8-75A439424655}">
      <dgm:prSet/>
      <dgm:spPr/>
      <dgm:t>
        <a:bodyPr/>
        <a:lstStyle/>
        <a:p>
          <a:endParaRPr lang="en-US"/>
        </a:p>
      </dgm:t>
    </dgm:pt>
    <dgm:pt modelId="{43F9F011-C217-40B1-9F61-21D84EA8AFA1}">
      <dgm:prSet phldrT="[Text]"/>
      <dgm:spPr/>
      <dgm:t>
        <a:bodyPr/>
        <a:lstStyle/>
        <a:p>
          <a:r>
            <a:rPr lang="en-US" dirty="0">
              <a:solidFill>
                <a:srgbClr val="FF0000"/>
              </a:solidFill>
              <a:latin typeface="MV Boli" panose="02000500030200090000" pitchFamily="2" charset="0"/>
              <a:cs typeface="MV Boli" panose="02000500030200090000" pitchFamily="2" charset="0"/>
            </a:rPr>
            <a:t>Positioning</a:t>
          </a:r>
          <a:r>
            <a:rPr lang="en-US" dirty="0">
              <a:latin typeface="MV Boli" panose="02000500030200090000" pitchFamily="2" charset="0"/>
              <a:cs typeface="MV Boli" panose="02000500030200090000" pitchFamily="2" charset="0"/>
            </a:rPr>
            <a:t> the product in the market. </a:t>
          </a:r>
        </a:p>
      </dgm:t>
    </dgm:pt>
    <dgm:pt modelId="{2BD15D27-37D2-4E0A-87DD-B7417C006E9F}" type="parTrans" cxnId="{14CA7A3E-C29F-4ADE-99E8-0EAB2849AD15}">
      <dgm:prSet/>
      <dgm:spPr/>
      <dgm:t>
        <a:bodyPr/>
        <a:lstStyle/>
        <a:p>
          <a:endParaRPr lang="en-US"/>
        </a:p>
      </dgm:t>
    </dgm:pt>
    <dgm:pt modelId="{D2D7549B-4399-4D03-9633-BEA22EAC4F15}" type="sibTrans" cxnId="{14CA7A3E-C29F-4ADE-99E8-0EAB2849AD15}">
      <dgm:prSet/>
      <dgm:spPr/>
      <dgm:t>
        <a:bodyPr/>
        <a:lstStyle/>
        <a:p>
          <a:endParaRPr lang="en-US"/>
        </a:p>
      </dgm:t>
    </dgm:pt>
    <dgm:pt modelId="{883E6580-5A54-4DA6-93E8-4A1AF6E78E9A}">
      <dgm:prSet phldrT="[Text]"/>
      <dgm:spPr/>
      <dgm:t>
        <a:bodyPr/>
        <a:lstStyle/>
        <a:p>
          <a:r>
            <a:rPr lang="en-US" b="1" dirty="0">
              <a:solidFill>
                <a:srgbClr val="FF0000"/>
              </a:solidFill>
              <a:latin typeface="MV Boli" panose="02000500030200090000" pitchFamily="2" charset="0"/>
              <a:cs typeface="MV Boli" panose="02000500030200090000" pitchFamily="2" charset="0"/>
            </a:rPr>
            <a:t>Devising</a:t>
          </a:r>
          <a:r>
            <a:rPr lang="en-US" dirty="0">
              <a:latin typeface="MV Boli" panose="02000500030200090000" pitchFamily="2" charset="0"/>
              <a:cs typeface="MV Boli" panose="02000500030200090000" pitchFamily="2" charset="0"/>
            </a:rPr>
            <a:t> a suitable </a:t>
          </a:r>
          <a:r>
            <a:rPr lang="en-US" b="1" dirty="0">
              <a:solidFill>
                <a:srgbClr val="FF0000"/>
              </a:solidFill>
              <a:latin typeface="MV Boli" panose="02000500030200090000" pitchFamily="2" charset="0"/>
              <a:cs typeface="MV Boli" panose="02000500030200090000" pitchFamily="2" charset="0"/>
            </a:rPr>
            <a:t>marketing mix. </a:t>
          </a:r>
        </a:p>
      </dgm:t>
    </dgm:pt>
    <dgm:pt modelId="{377A63CA-2BB0-447B-A7D7-99C74CCC0FAD}" type="parTrans" cxnId="{2048B6A5-5A83-4A54-8EFB-315BDC3FF267}">
      <dgm:prSet/>
      <dgm:spPr/>
      <dgm:t>
        <a:bodyPr/>
        <a:lstStyle/>
        <a:p>
          <a:endParaRPr lang="en-US"/>
        </a:p>
      </dgm:t>
    </dgm:pt>
    <dgm:pt modelId="{197FC1AE-5EF3-441B-AC22-8445C6456621}" type="sibTrans" cxnId="{2048B6A5-5A83-4A54-8EFB-315BDC3FF267}">
      <dgm:prSet/>
      <dgm:spPr/>
      <dgm:t>
        <a:bodyPr/>
        <a:lstStyle/>
        <a:p>
          <a:endParaRPr lang="en-US"/>
        </a:p>
      </dgm:t>
    </dgm:pt>
    <dgm:pt modelId="{1BB82BEE-9688-475B-B90D-F8C766CA15D1}">
      <dgm:prSet/>
      <dgm:spPr/>
      <dgm:t>
        <a:bodyPr/>
        <a:lstStyle/>
        <a:p>
          <a:r>
            <a:rPr lang="en-US" dirty="0">
              <a:solidFill>
                <a:srgbClr val="FF0000"/>
              </a:solidFill>
              <a:latin typeface="MV Boli" panose="02000500030200090000" pitchFamily="2" charset="0"/>
              <a:cs typeface="MV Boli" panose="02000500030200090000" pitchFamily="2" charset="0"/>
            </a:rPr>
            <a:t>Segmenting </a:t>
          </a:r>
          <a:r>
            <a:rPr lang="en-US" dirty="0">
              <a:latin typeface="MV Boli" panose="02000500030200090000" pitchFamily="2" charset="0"/>
              <a:cs typeface="MV Boli" panose="02000500030200090000" pitchFamily="2" charset="0"/>
            </a:rPr>
            <a:t>the market to identify </a:t>
          </a:r>
          <a:r>
            <a:rPr lang="en-US" b="1" dirty="0">
              <a:solidFill>
                <a:srgbClr val="FF0000"/>
              </a:solidFill>
              <a:latin typeface="MV Boli" panose="02000500030200090000" pitchFamily="2" charset="0"/>
              <a:cs typeface="MV Boli" panose="02000500030200090000" pitchFamily="2" charset="0"/>
            </a:rPr>
            <a:t>target customers.</a:t>
          </a:r>
        </a:p>
      </dgm:t>
    </dgm:pt>
    <dgm:pt modelId="{C1D69A99-3445-4443-AA88-7A2875891250}" type="parTrans" cxnId="{6799BC42-EFE3-462B-BD60-B41141DEF2A7}">
      <dgm:prSet/>
      <dgm:spPr/>
      <dgm:t>
        <a:bodyPr/>
        <a:lstStyle/>
        <a:p>
          <a:endParaRPr lang="en-US"/>
        </a:p>
      </dgm:t>
    </dgm:pt>
    <dgm:pt modelId="{00C331BA-C80D-44C8-86CB-6D8294A06A26}" type="sibTrans" cxnId="{6799BC42-EFE3-462B-BD60-B41141DEF2A7}">
      <dgm:prSet/>
      <dgm:spPr/>
      <dgm:t>
        <a:bodyPr/>
        <a:lstStyle/>
        <a:p>
          <a:endParaRPr lang="en-US"/>
        </a:p>
      </dgm:t>
    </dgm:pt>
    <dgm:pt modelId="{DDA91CF2-3DC3-433E-8E69-5E560DE95B08}" type="pres">
      <dgm:prSet presAssocID="{6D17BB8D-5AC1-44B8-9DF8-0E67BEAA11CF}" presName="CompostProcess" presStyleCnt="0">
        <dgm:presLayoutVars>
          <dgm:dir/>
          <dgm:resizeHandles val="exact"/>
        </dgm:presLayoutVars>
      </dgm:prSet>
      <dgm:spPr/>
    </dgm:pt>
    <dgm:pt modelId="{B978AAA3-66E4-47AD-9FBD-622422985BF2}" type="pres">
      <dgm:prSet presAssocID="{6D17BB8D-5AC1-44B8-9DF8-0E67BEAA11CF}" presName="arrow" presStyleLbl="bgShp" presStyleIdx="0" presStyleCnt="1" custLinFactNeighborX="0" custLinFactNeighborY="9034"/>
      <dgm:spPr/>
    </dgm:pt>
    <dgm:pt modelId="{02D12D9E-7E09-4F8A-BC57-DF6561EE88F6}" type="pres">
      <dgm:prSet presAssocID="{6D17BB8D-5AC1-44B8-9DF8-0E67BEAA11CF}" presName="linearProcess" presStyleCnt="0"/>
      <dgm:spPr/>
    </dgm:pt>
    <dgm:pt modelId="{8EDB7B84-0C7A-4DB5-9053-4BC6AD332949}" type="pres">
      <dgm:prSet presAssocID="{945F2BDE-535F-4706-86DC-D87CEC4A1D26}" presName="textNode" presStyleLbl="node1" presStyleIdx="0" presStyleCnt="4">
        <dgm:presLayoutVars>
          <dgm:bulletEnabled val="1"/>
        </dgm:presLayoutVars>
      </dgm:prSet>
      <dgm:spPr/>
    </dgm:pt>
    <dgm:pt modelId="{3FDAF925-9D20-4FAF-9F55-4965B2288241}" type="pres">
      <dgm:prSet presAssocID="{68CAAB03-1FE0-4D24-915B-CA531564B6E3}" presName="sibTrans" presStyleCnt="0"/>
      <dgm:spPr/>
    </dgm:pt>
    <dgm:pt modelId="{EB96C200-DE4B-4FB4-AD0B-8D3BDD4A00B6}" type="pres">
      <dgm:prSet presAssocID="{1BB82BEE-9688-475B-B90D-F8C766CA15D1}" presName="textNode" presStyleLbl="node1" presStyleIdx="1" presStyleCnt="4">
        <dgm:presLayoutVars>
          <dgm:bulletEnabled val="1"/>
        </dgm:presLayoutVars>
      </dgm:prSet>
      <dgm:spPr/>
    </dgm:pt>
    <dgm:pt modelId="{17ECCB5A-45E7-4E88-A07D-B468DDC8E4FA}" type="pres">
      <dgm:prSet presAssocID="{00C331BA-C80D-44C8-86CB-6D8294A06A26}" presName="sibTrans" presStyleCnt="0"/>
      <dgm:spPr/>
    </dgm:pt>
    <dgm:pt modelId="{5E9CC16F-F413-4116-9935-DC812423DA80}" type="pres">
      <dgm:prSet presAssocID="{43F9F011-C217-40B1-9F61-21D84EA8AFA1}" presName="textNode" presStyleLbl="node1" presStyleIdx="2" presStyleCnt="4">
        <dgm:presLayoutVars>
          <dgm:bulletEnabled val="1"/>
        </dgm:presLayoutVars>
      </dgm:prSet>
      <dgm:spPr/>
    </dgm:pt>
    <dgm:pt modelId="{38F2B82E-8B22-4DCC-AF72-D8213B9EC6A0}" type="pres">
      <dgm:prSet presAssocID="{D2D7549B-4399-4D03-9633-BEA22EAC4F15}" presName="sibTrans" presStyleCnt="0"/>
      <dgm:spPr/>
    </dgm:pt>
    <dgm:pt modelId="{F2177801-4B4D-4076-91E6-05C8C448FE13}" type="pres">
      <dgm:prSet presAssocID="{883E6580-5A54-4DA6-93E8-4A1AF6E78E9A}" presName="textNode" presStyleLbl="node1" presStyleIdx="3" presStyleCnt="4">
        <dgm:presLayoutVars>
          <dgm:bulletEnabled val="1"/>
        </dgm:presLayoutVars>
      </dgm:prSet>
      <dgm:spPr/>
    </dgm:pt>
  </dgm:ptLst>
  <dgm:cxnLst>
    <dgm:cxn modelId="{AC5B3301-C8E0-4958-AE76-376363966D30}" type="presOf" srcId="{883E6580-5A54-4DA6-93E8-4A1AF6E78E9A}" destId="{F2177801-4B4D-4076-91E6-05C8C448FE13}" srcOrd="0" destOrd="0" presId="urn:microsoft.com/office/officeart/2005/8/layout/hProcess9"/>
    <dgm:cxn modelId="{669E601E-CF0C-49A7-9AF8-F78F30F71501}" type="presOf" srcId="{43F9F011-C217-40B1-9F61-21D84EA8AFA1}" destId="{5E9CC16F-F413-4116-9935-DC812423DA80}" srcOrd="0" destOrd="0" presId="urn:microsoft.com/office/officeart/2005/8/layout/hProcess9"/>
    <dgm:cxn modelId="{CB16683D-3A6B-441D-82E6-CA4C90A2E9B9}" type="presOf" srcId="{945F2BDE-535F-4706-86DC-D87CEC4A1D26}" destId="{8EDB7B84-0C7A-4DB5-9053-4BC6AD332949}" srcOrd="0" destOrd="0" presId="urn:microsoft.com/office/officeart/2005/8/layout/hProcess9"/>
    <dgm:cxn modelId="{14CA7A3E-C29F-4ADE-99E8-0EAB2849AD15}" srcId="{6D17BB8D-5AC1-44B8-9DF8-0E67BEAA11CF}" destId="{43F9F011-C217-40B1-9F61-21D84EA8AFA1}" srcOrd="2" destOrd="0" parTransId="{2BD15D27-37D2-4E0A-87DD-B7417C006E9F}" sibTransId="{D2D7549B-4399-4D03-9633-BEA22EAC4F15}"/>
    <dgm:cxn modelId="{66F1615B-53F7-4469-B1D8-75A439424655}" srcId="{6D17BB8D-5AC1-44B8-9DF8-0E67BEAA11CF}" destId="{945F2BDE-535F-4706-86DC-D87CEC4A1D26}" srcOrd="0" destOrd="0" parTransId="{BEDF093F-0541-47D2-B2C8-B296D19EA877}" sibTransId="{68CAAB03-1FE0-4D24-915B-CA531564B6E3}"/>
    <dgm:cxn modelId="{6799BC42-EFE3-462B-BD60-B41141DEF2A7}" srcId="{6D17BB8D-5AC1-44B8-9DF8-0E67BEAA11CF}" destId="{1BB82BEE-9688-475B-B90D-F8C766CA15D1}" srcOrd="1" destOrd="0" parTransId="{C1D69A99-3445-4443-AA88-7A2875891250}" sibTransId="{00C331BA-C80D-44C8-86CB-6D8294A06A26}"/>
    <dgm:cxn modelId="{63851A7A-395E-484C-898A-96D099E30395}" type="presOf" srcId="{1BB82BEE-9688-475B-B90D-F8C766CA15D1}" destId="{EB96C200-DE4B-4FB4-AD0B-8D3BDD4A00B6}" srcOrd="0" destOrd="0" presId="urn:microsoft.com/office/officeart/2005/8/layout/hProcess9"/>
    <dgm:cxn modelId="{13D9F07D-B361-451B-95D4-EFDAA5E3813A}" type="presOf" srcId="{6D17BB8D-5AC1-44B8-9DF8-0E67BEAA11CF}" destId="{DDA91CF2-3DC3-433E-8E69-5E560DE95B08}" srcOrd="0" destOrd="0" presId="urn:microsoft.com/office/officeart/2005/8/layout/hProcess9"/>
    <dgm:cxn modelId="{2048B6A5-5A83-4A54-8EFB-315BDC3FF267}" srcId="{6D17BB8D-5AC1-44B8-9DF8-0E67BEAA11CF}" destId="{883E6580-5A54-4DA6-93E8-4A1AF6E78E9A}" srcOrd="3" destOrd="0" parTransId="{377A63CA-2BB0-447B-A7D7-99C74CCC0FAD}" sibTransId="{197FC1AE-5EF3-441B-AC22-8445C6456621}"/>
    <dgm:cxn modelId="{261DA97F-7EE1-4EB9-B85D-2CE8874A0933}" type="presParOf" srcId="{DDA91CF2-3DC3-433E-8E69-5E560DE95B08}" destId="{B978AAA3-66E4-47AD-9FBD-622422985BF2}" srcOrd="0" destOrd="0" presId="urn:microsoft.com/office/officeart/2005/8/layout/hProcess9"/>
    <dgm:cxn modelId="{D5750828-4FDD-41AD-8A37-C893A31F7E20}" type="presParOf" srcId="{DDA91CF2-3DC3-433E-8E69-5E560DE95B08}" destId="{02D12D9E-7E09-4F8A-BC57-DF6561EE88F6}" srcOrd="1" destOrd="0" presId="urn:microsoft.com/office/officeart/2005/8/layout/hProcess9"/>
    <dgm:cxn modelId="{0A724DFD-F553-46A3-A3C8-ABB9CD5B9B68}" type="presParOf" srcId="{02D12D9E-7E09-4F8A-BC57-DF6561EE88F6}" destId="{8EDB7B84-0C7A-4DB5-9053-4BC6AD332949}" srcOrd="0" destOrd="0" presId="urn:microsoft.com/office/officeart/2005/8/layout/hProcess9"/>
    <dgm:cxn modelId="{1EC53CF1-B930-4E1A-B33D-C97BA886DECD}" type="presParOf" srcId="{02D12D9E-7E09-4F8A-BC57-DF6561EE88F6}" destId="{3FDAF925-9D20-4FAF-9F55-4965B2288241}" srcOrd="1" destOrd="0" presId="urn:microsoft.com/office/officeart/2005/8/layout/hProcess9"/>
    <dgm:cxn modelId="{E532735C-A13D-4050-B913-F066F04C246C}" type="presParOf" srcId="{02D12D9E-7E09-4F8A-BC57-DF6561EE88F6}" destId="{EB96C200-DE4B-4FB4-AD0B-8D3BDD4A00B6}" srcOrd="2" destOrd="0" presId="urn:microsoft.com/office/officeart/2005/8/layout/hProcess9"/>
    <dgm:cxn modelId="{DA45AD8B-0785-4A44-B8FB-B1971F8A0D86}" type="presParOf" srcId="{02D12D9E-7E09-4F8A-BC57-DF6561EE88F6}" destId="{17ECCB5A-45E7-4E88-A07D-B468DDC8E4FA}" srcOrd="3" destOrd="0" presId="urn:microsoft.com/office/officeart/2005/8/layout/hProcess9"/>
    <dgm:cxn modelId="{7DECB438-05AB-407F-B84D-A37AB9F72373}" type="presParOf" srcId="{02D12D9E-7E09-4F8A-BC57-DF6561EE88F6}" destId="{5E9CC16F-F413-4116-9935-DC812423DA80}" srcOrd="4" destOrd="0" presId="urn:microsoft.com/office/officeart/2005/8/layout/hProcess9"/>
    <dgm:cxn modelId="{F10E5401-C714-46ED-B513-E2E7D13F0927}" type="presParOf" srcId="{02D12D9E-7E09-4F8A-BC57-DF6561EE88F6}" destId="{38F2B82E-8B22-4DCC-AF72-D8213B9EC6A0}" srcOrd="5" destOrd="0" presId="urn:microsoft.com/office/officeart/2005/8/layout/hProcess9"/>
    <dgm:cxn modelId="{32F3DD2E-6D29-4EC2-81EA-055804FD7804}" type="presParOf" srcId="{02D12D9E-7E09-4F8A-BC57-DF6561EE88F6}" destId="{F2177801-4B4D-4076-91E6-05C8C448FE1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170C89-26E8-4894-9FF1-ED35493E1EC8}"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IE"/>
        </a:p>
      </dgm:t>
    </dgm:pt>
    <dgm:pt modelId="{E233BD3B-08AD-4582-A458-E8D203010A57}">
      <dgm:prSet phldrT="[Text]" custT="1"/>
      <dgm:spPr/>
      <dgm:t>
        <a:bodyPr/>
        <a:lstStyle/>
        <a:p>
          <a:r>
            <a:rPr lang="en-IE" sz="3600" dirty="0">
              <a:latin typeface="MV Boli" panose="02000500030200090000" pitchFamily="2" charset="0"/>
              <a:cs typeface="MV Boli" panose="02000500030200090000" pitchFamily="2" charset="0"/>
            </a:rPr>
            <a:t>Plan</a:t>
          </a:r>
        </a:p>
      </dgm:t>
    </dgm:pt>
    <dgm:pt modelId="{2B0E7F1E-A701-4C71-ACC2-68B83FE8116A}" type="parTrans" cxnId="{ACA82078-E53B-40AB-B3FA-48FEC4716431}">
      <dgm:prSet/>
      <dgm:spPr/>
      <dgm:t>
        <a:bodyPr/>
        <a:lstStyle/>
        <a:p>
          <a:endParaRPr lang="en-IE" sz="1600">
            <a:latin typeface="MV Boli" panose="02000500030200090000" pitchFamily="2" charset="0"/>
            <a:cs typeface="MV Boli" panose="02000500030200090000" pitchFamily="2" charset="0"/>
          </a:endParaRPr>
        </a:p>
      </dgm:t>
    </dgm:pt>
    <dgm:pt modelId="{D57CBDD0-B23F-4921-8E6C-E4BEB7AF6E42}" type="sibTrans" cxnId="{ACA82078-E53B-40AB-B3FA-48FEC4716431}">
      <dgm:prSet/>
      <dgm:spPr/>
      <dgm:t>
        <a:bodyPr/>
        <a:lstStyle/>
        <a:p>
          <a:endParaRPr lang="en-IE" sz="1600">
            <a:latin typeface="MV Boli" panose="02000500030200090000" pitchFamily="2" charset="0"/>
            <a:cs typeface="MV Boli" panose="02000500030200090000" pitchFamily="2" charset="0"/>
          </a:endParaRPr>
        </a:p>
      </dgm:t>
    </dgm:pt>
    <dgm:pt modelId="{5B095C7F-A2B1-44A9-BD12-DE3146159961}">
      <dgm:prSet phldrT="[Text]" custT="1"/>
      <dgm:spPr/>
      <dgm:t>
        <a:bodyPr/>
        <a:lstStyle/>
        <a:p>
          <a:r>
            <a:rPr lang="en-IE" sz="1400" dirty="0">
              <a:latin typeface="MV Boli" panose="02000500030200090000" pitchFamily="2" charset="0"/>
              <a:cs typeface="MV Boli" panose="02000500030200090000" pitchFamily="2" charset="0"/>
            </a:rPr>
            <a:t>Identify the target audience </a:t>
          </a:r>
        </a:p>
      </dgm:t>
    </dgm:pt>
    <dgm:pt modelId="{C5F5799A-97CC-439A-926D-037104121F88}" type="parTrans" cxnId="{ED78C791-3C9E-485B-B468-E2DFBBE20019}">
      <dgm:prSet/>
      <dgm:spPr/>
      <dgm:t>
        <a:bodyPr/>
        <a:lstStyle/>
        <a:p>
          <a:endParaRPr lang="en-IE" sz="1600">
            <a:latin typeface="MV Boli" panose="02000500030200090000" pitchFamily="2" charset="0"/>
            <a:cs typeface="MV Boli" panose="02000500030200090000" pitchFamily="2" charset="0"/>
          </a:endParaRPr>
        </a:p>
      </dgm:t>
    </dgm:pt>
    <dgm:pt modelId="{90573696-F463-4541-A166-25020A60A20A}" type="sibTrans" cxnId="{ED78C791-3C9E-485B-B468-E2DFBBE20019}">
      <dgm:prSet/>
      <dgm:spPr/>
      <dgm:t>
        <a:bodyPr/>
        <a:lstStyle/>
        <a:p>
          <a:endParaRPr lang="en-IE" sz="1600">
            <a:latin typeface="MV Boli" panose="02000500030200090000" pitchFamily="2" charset="0"/>
            <a:cs typeface="MV Boli" panose="02000500030200090000" pitchFamily="2" charset="0"/>
          </a:endParaRPr>
        </a:p>
      </dgm:t>
    </dgm:pt>
    <dgm:pt modelId="{D36C18E8-4FBF-496A-9A0B-F7AEB0D8F7FB}">
      <dgm:prSet phldrT="[Text]" custT="1"/>
      <dgm:spPr/>
      <dgm:t>
        <a:bodyPr/>
        <a:lstStyle/>
        <a:p>
          <a:r>
            <a:rPr lang="en-IE" sz="3600" dirty="0">
              <a:latin typeface="MV Boli" panose="02000500030200090000" pitchFamily="2" charset="0"/>
              <a:cs typeface="MV Boli" panose="02000500030200090000" pitchFamily="2" charset="0"/>
            </a:rPr>
            <a:t>Implement</a:t>
          </a:r>
        </a:p>
      </dgm:t>
    </dgm:pt>
    <dgm:pt modelId="{70616752-58EE-4EA8-990A-798F71B885CE}" type="parTrans" cxnId="{B63BF363-1328-42AC-BB37-6DE18A3079C2}">
      <dgm:prSet/>
      <dgm:spPr/>
      <dgm:t>
        <a:bodyPr/>
        <a:lstStyle/>
        <a:p>
          <a:endParaRPr lang="en-IE" sz="1600">
            <a:latin typeface="MV Boli" panose="02000500030200090000" pitchFamily="2" charset="0"/>
            <a:cs typeface="MV Boli" panose="02000500030200090000" pitchFamily="2" charset="0"/>
          </a:endParaRPr>
        </a:p>
      </dgm:t>
    </dgm:pt>
    <dgm:pt modelId="{9BF32677-1E38-4435-A931-A091985915C7}" type="sibTrans" cxnId="{B63BF363-1328-42AC-BB37-6DE18A3079C2}">
      <dgm:prSet/>
      <dgm:spPr/>
      <dgm:t>
        <a:bodyPr/>
        <a:lstStyle/>
        <a:p>
          <a:endParaRPr lang="en-IE" sz="1600">
            <a:latin typeface="MV Boli" panose="02000500030200090000" pitchFamily="2" charset="0"/>
            <a:cs typeface="MV Boli" panose="02000500030200090000" pitchFamily="2" charset="0"/>
          </a:endParaRPr>
        </a:p>
      </dgm:t>
    </dgm:pt>
    <dgm:pt modelId="{9551F3B3-6755-4687-9A72-DBC904697FC2}">
      <dgm:prSet phldrT="[Text]" custT="1"/>
      <dgm:spPr/>
      <dgm:t>
        <a:bodyPr/>
        <a:lstStyle/>
        <a:p>
          <a:endParaRPr lang="en-IE" sz="1400" dirty="0">
            <a:latin typeface="MV Boli" panose="02000500030200090000" pitchFamily="2" charset="0"/>
            <a:cs typeface="MV Boli" panose="02000500030200090000" pitchFamily="2" charset="0"/>
          </a:endParaRPr>
        </a:p>
      </dgm:t>
    </dgm:pt>
    <dgm:pt modelId="{8B36971A-9B02-49D5-9595-3DF5EE689EE2}" type="parTrans" cxnId="{9848F314-86F0-4A3F-914D-717A4CBA5093}">
      <dgm:prSet/>
      <dgm:spPr/>
      <dgm:t>
        <a:bodyPr/>
        <a:lstStyle/>
        <a:p>
          <a:endParaRPr lang="en-IE" sz="1600">
            <a:latin typeface="MV Boli" panose="02000500030200090000" pitchFamily="2" charset="0"/>
            <a:cs typeface="MV Boli" panose="02000500030200090000" pitchFamily="2" charset="0"/>
          </a:endParaRPr>
        </a:p>
      </dgm:t>
    </dgm:pt>
    <dgm:pt modelId="{08DEF270-FF0E-4B9E-9EAC-6AF31A4F96A9}" type="sibTrans" cxnId="{9848F314-86F0-4A3F-914D-717A4CBA5093}">
      <dgm:prSet/>
      <dgm:spPr/>
      <dgm:t>
        <a:bodyPr/>
        <a:lstStyle/>
        <a:p>
          <a:endParaRPr lang="en-IE" sz="1600">
            <a:latin typeface="MV Boli" panose="02000500030200090000" pitchFamily="2" charset="0"/>
            <a:cs typeface="MV Boli" panose="02000500030200090000" pitchFamily="2" charset="0"/>
          </a:endParaRPr>
        </a:p>
      </dgm:t>
    </dgm:pt>
    <dgm:pt modelId="{5F244F38-5B05-46AA-B9F0-50B238E99736}">
      <dgm:prSet phldrT="[Text]" custT="1"/>
      <dgm:spPr/>
      <dgm:t>
        <a:bodyPr/>
        <a:lstStyle/>
        <a:p>
          <a:r>
            <a:rPr lang="en-IE" sz="1400" dirty="0">
              <a:latin typeface="MV Boli" panose="02000500030200090000" pitchFamily="2" charset="0"/>
              <a:cs typeface="MV Boli" panose="02000500030200090000" pitchFamily="2" charset="0"/>
            </a:rPr>
            <a:t> Businesses should also be prepared to react quickly to any negative feedback or controversy that the campaign might produce in order to protect the firm’s reputation and the image of a brand.  </a:t>
          </a:r>
        </a:p>
      </dgm:t>
    </dgm:pt>
    <dgm:pt modelId="{84DBE5F6-11CF-40DA-A46D-00A1635787DE}" type="parTrans" cxnId="{A8A44DD1-8A61-42FF-AD98-A91871965B1A}">
      <dgm:prSet/>
      <dgm:spPr/>
      <dgm:t>
        <a:bodyPr/>
        <a:lstStyle/>
        <a:p>
          <a:endParaRPr lang="en-IE" sz="1600">
            <a:latin typeface="MV Boli" panose="02000500030200090000" pitchFamily="2" charset="0"/>
            <a:cs typeface="MV Boli" panose="02000500030200090000" pitchFamily="2" charset="0"/>
          </a:endParaRPr>
        </a:p>
      </dgm:t>
    </dgm:pt>
    <dgm:pt modelId="{3C75D31C-FB14-4EF6-AFE4-E1D0DA16A06E}" type="sibTrans" cxnId="{A8A44DD1-8A61-42FF-AD98-A91871965B1A}">
      <dgm:prSet/>
      <dgm:spPr/>
      <dgm:t>
        <a:bodyPr/>
        <a:lstStyle/>
        <a:p>
          <a:endParaRPr lang="en-IE" sz="1600">
            <a:latin typeface="MV Boli" panose="02000500030200090000" pitchFamily="2" charset="0"/>
            <a:cs typeface="MV Boli" panose="02000500030200090000" pitchFamily="2" charset="0"/>
          </a:endParaRPr>
        </a:p>
      </dgm:t>
    </dgm:pt>
    <dgm:pt modelId="{C45E8826-A610-4236-9DA6-26D5AF542A91}">
      <dgm:prSet phldrT="[Text]" custT="1"/>
      <dgm:spPr/>
      <dgm:t>
        <a:bodyPr/>
        <a:lstStyle/>
        <a:p>
          <a:r>
            <a:rPr lang="en-IE" sz="3600" dirty="0">
              <a:latin typeface="MV Boli" panose="02000500030200090000" pitchFamily="2" charset="0"/>
              <a:cs typeface="MV Boli" panose="02000500030200090000" pitchFamily="2" charset="0"/>
            </a:rPr>
            <a:t>Evaluate</a:t>
          </a:r>
        </a:p>
      </dgm:t>
    </dgm:pt>
    <dgm:pt modelId="{FC41570E-95F0-4FDD-B909-731D38D9A037}" type="parTrans" cxnId="{2E5935D0-64BE-429F-BEF6-08D8859C5166}">
      <dgm:prSet/>
      <dgm:spPr/>
      <dgm:t>
        <a:bodyPr/>
        <a:lstStyle/>
        <a:p>
          <a:endParaRPr lang="en-IE" sz="1600">
            <a:latin typeface="MV Boli" panose="02000500030200090000" pitchFamily="2" charset="0"/>
            <a:cs typeface="MV Boli" panose="02000500030200090000" pitchFamily="2" charset="0"/>
          </a:endParaRPr>
        </a:p>
      </dgm:t>
    </dgm:pt>
    <dgm:pt modelId="{0717BA08-0B5B-42EA-A769-747443933300}" type="sibTrans" cxnId="{2E5935D0-64BE-429F-BEF6-08D8859C5166}">
      <dgm:prSet/>
      <dgm:spPr/>
      <dgm:t>
        <a:bodyPr/>
        <a:lstStyle/>
        <a:p>
          <a:endParaRPr lang="en-IE" sz="1600">
            <a:latin typeface="MV Boli" panose="02000500030200090000" pitchFamily="2" charset="0"/>
            <a:cs typeface="MV Boli" panose="02000500030200090000" pitchFamily="2" charset="0"/>
          </a:endParaRPr>
        </a:p>
      </dgm:t>
    </dgm:pt>
    <dgm:pt modelId="{38115D61-860A-4FAF-99A7-8726839F9E31}">
      <dgm:prSet phldrT="[Text]" custT="1"/>
      <dgm:spPr/>
      <dgm:t>
        <a:bodyPr/>
        <a:lstStyle/>
        <a:p>
          <a:r>
            <a:rPr lang="en-IE" sz="1600" dirty="0">
              <a:latin typeface="MV Boli" panose="02000500030200090000" pitchFamily="2" charset="0"/>
              <a:cs typeface="MV Boli" panose="02000500030200090000" pitchFamily="2" charset="0"/>
            </a:rPr>
            <a:t>Compare the results of the campaign with the original objectives and identify the reasons for any unexpected success or failure.</a:t>
          </a:r>
        </a:p>
      </dgm:t>
    </dgm:pt>
    <dgm:pt modelId="{86D818FC-A6D0-472E-B1A3-1848D40838EA}" type="parTrans" cxnId="{66F658B2-9004-48B0-A53B-C7DC91C2A48D}">
      <dgm:prSet/>
      <dgm:spPr/>
      <dgm:t>
        <a:bodyPr/>
        <a:lstStyle/>
        <a:p>
          <a:endParaRPr lang="en-IE" sz="1600">
            <a:latin typeface="MV Boli" panose="02000500030200090000" pitchFamily="2" charset="0"/>
            <a:cs typeface="MV Boli" panose="02000500030200090000" pitchFamily="2" charset="0"/>
          </a:endParaRPr>
        </a:p>
      </dgm:t>
    </dgm:pt>
    <dgm:pt modelId="{180F16DC-AA3C-466C-8276-49103C51DB93}" type="sibTrans" cxnId="{66F658B2-9004-48B0-A53B-C7DC91C2A48D}">
      <dgm:prSet/>
      <dgm:spPr/>
      <dgm:t>
        <a:bodyPr/>
        <a:lstStyle/>
        <a:p>
          <a:endParaRPr lang="en-IE" sz="1600">
            <a:latin typeface="MV Boli" panose="02000500030200090000" pitchFamily="2" charset="0"/>
            <a:cs typeface="MV Boli" panose="02000500030200090000" pitchFamily="2" charset="0"/>
          </a:endParaRPr>
        </a:p>
      </dgm:t>
    </dgm:pt>
    <dgm:pt modelId="{033F817A-0903-4B92-9828-BB7AABB40F83}">
      <dgm:prSet phldrT="[Text]" custT="1"/>
      <dgm:spPr/>
      <dgm:t>
        <a:bodyPr/>
        <a:lstStyle/>
        <a:p>
          <a:r>
            <a:rPr lang="en-IE" sz="1400" dirty="0">
              <a:latin typeface="MV Boli" panose="02000500030200090000" pitchFamily="2" charset="0"/>
              <a:cs typeface="MV Boli" panose="02000500030200090000" pitchFamily="2" charset="0"/>
            </a:rPr>
            <a:t>Set a budget.</a:t>
          </a:r>
        </a:p>
      </dgm:t>
    </dgm:pt>
    <dgm:pt modelId="{0A2C650B-9D53-4667-91BE-F6617239F4AD}" type="parTrans" cxnId="{1104AF92-4741-4EF3-9423-C6D3D5C811E0}">
      <dgm:prSet/>
      <dgm:spPr/>
      <dgm:t>
        <a:bodyPr/>
        <a:lstStyle/>
        <a:p>
          <a:endParaRPr lang="en-IE" sz="1600">
            <a:latin typeface="MV Boli" panose="02000500030200090000" pitchFamily="2" charset="0"/>
            <a:cs typeface="MV Boli" panose="02000500030200090000" pitchFamily="2" charset="0"/>
          </a:endParaRPr>
        </a:p>
      </dgm:t>
    </dgm:pt>
    <dgm:pt modelId="{ACA51E4E-7BB3-4976-AEFD-0B3550E972BD}" type="sibTrans" cxnId="{1104AF92-4741-4EF3-9423-C6D3D5C811E0}">
      <dgm:prSet/>
      <dgm:spPr/>
      <dgm:t>
        <a:bodyPr/>
        <a:lstStyle/>
        <a:p>
          <a:endParaRPr lang="en-IE" sz="1600">
            <a:latin typeface="MV Boli" panose="02000500030200090000" pitchFamily="2" charset="0"/>
            <a:cs typeface="MV Boli" panose="02000500030200090000" pitchFamily="2" charset="0"/>
          </a:endParaRPr>
        </a:p>
      </dgm:t>
    </dgm:pt>
    <dgm:pt modelId="{FFF223EF-B59F-466B-83A6-A8FBAFB353D2}">
      <dgm:prSet phldrT="[Text]" custT="1"/>
      <dgm:spPr/>
      <dgm:t>
        <a:bodyPr/>
        <a:lstStyle/>
        <a:p>
          <a:r>
            <a:rPr lang="en-IE" sz="1400" dirty="0">
              <a:latin typeface="MV Boli" panose="02000500030200090000" pitchFamily="2" charset="0"/>
              <a:cs typeface="MV Boli" panose="02000500030200090000" pitchFamily="2" charset="0"/>
            </a:rPr>
            <a:t>Create a promotional message. Focus on the USP.</a:t>
          </a:r>
        </a:p>
      </dgm:t>
    </dgm:pt>
    <dgm:pt modelId="{56C8313A-84A4-4767-BBFA-4C188CEB03D4}" type="parTrans" cxnId="{920515F7-8B98-44F3-9950-0A758C41D3E6}">
      <dgm:prSet/>
      <dgm:spPr/>
      <dgm:t>
        <a:bodyPr/>
        <a:lstStyle/>
        <a:p>
          <a:endParaRPr lang="en-IE" sz="1600">
            <a:latin typeface="MV Boli" panose="02000500030200090000" pitchFamily="2" charset="0"/>
            <a:cs typeface="MV Boli" panose="02000500030200090000" pitchFamily="2" charset="0"/>
          </a:endParaRPr>
        </a:p>
      </dgm:t>
    </dgm:pt>
    <dgm:pt modelId="{E3170BF8-CB75-4E8F-B650-AA81324334C2}" type="sibTrans" cxnId="{920515F7-8B98-44F3-9950-0A758C41D3E6}">
      <dgm:prSet/>
      <dgm:spPr/>
      <dgm:t>
        <a:bodyPr/>
        <a:lstStyle/>
        <a:p>
          <a:endParaRPr lang="en-IE" sz="1600">
            <a:latin typeface="MV Boli" panose="02000500030200090000" pitchFamily="2" charset="0"/>
            <a:cs typeface="MV Boli" panose="02000500030200090000" pitchFamily="2" charset="0"/>
          </a:endParaRPr>
        </a:p>
      </dgm:t>
    </dgm:pt>
    <dgm:pt modelId="{40406F51-14BA-4F39-9ACD-51F1594242F0}">
      <dgm:prSet phldrT="[Text]" custT="1"/>
      <dgm:spPr/>
      <dgm:t>
        <a:bodyPr/>
        <a:lstStyle/>
        <a:p>
          <a:r>
            <a:rPr lang="en-IE" sz="1400" dirty="0">
              <a:latin typeface="MV Boli" panose="02000500030200090000" pitchFamily="2" charset="0"/>
              <a:cs typeface="MV Boli" panose="02000500030200090000" pitchFamily="2" charset="0"/>
            </a:rPr>
            <a:t>Choose an appropriate medium to ensure the promotional message reaches the target audience as cos-effectively as possible. </a:t>
          </a:r>
        </a:p>
      </dgm:t>
    </dgm:pt>
    <dgm:pt modelId="{6BA3182F-76BC-499E-9A33-68380A2B07B5}" type="parTrans" cxnId="{0120E32B-CF98-49AC-8184-5038B1F77C83}">
      <dgm:prSet/>
      <dgm:spPr/>
      <dgm:t>
        <a:bodyPr/>
        <a:lstStyle/>
        <a:p>
          <a:endParaRPr lang="en-IE" sz="1600">
            <a:latin typeface="MV Boli" panose="02000500030200090000" pitchFamily="2" charset="0"/>
            <a:cs typeface="MV Boli" panose="02000500030200090000" pitchFamily="2" charset="0"/>
          </a:endParaRPr>
        </a:p>
      </dgm:t>
    </dgm:pt>
    <dgm:pt modelId="{6EB2E6BA-8E40-42DD-B427-92F967C5B731}" type="sibTrans" cxnId="{0120E32B-CF98-49AC-8184-5038B1F77C83}">
      <dgm:prSet/>
      <dgm:spPr/>
      <dgm:t>
        <a:bodyPr/>
        <a:lstStyle/>
        <a:p>
          <a:endParaRPr lang="en-IE" sz="1600">
            <a:latin typeface="MV Boli" panose="02000500030200090000" pitchFamily="2" charset="0"/>
            <a:cs typeface="MV Boli" panose="02000500030200090000" pitchFamily="2" charset="0"/>
          </a:endParaRPr>
        </a:p>
      </dgm:t>
    </dgm:pt>
    <dgm:pt modelId="{FA3B4389-0032-4E61-B63B-E23FC25BB5BB}">
      <dgm:prSet phldrT="[Text]" custT="1"/>
      <dgm:spPr/>
      <dgm:t>
        <a:bodyPr/>
        <a:lstStyle/>
        <a:p>
          <a:r>
            <a:rPr lang="en-IE" sz="1400" dirty="0">
              <a:latin typeface="MV Boli" panose="02000500030200090000" pitchFamily="2" charset="0"/>
              <a:cs typeface="MV Boli" panose="02000500030200090000" pitchFamily="2" charset="0"/>
            </a:rPr>
            <a:t>Put the promotional campaign plan into action and ensure there is sufficient stock and sales staff to deal with the anticipated increased demand. </a:t>
          </a:r>
        </a:p>
      </dgm:t>
    </dgm:pt>
    <dgm:pt modelId="{73BF09D8-3D91-4B39-A04B-E7B2575A7B4D}" type="parTrans" cxnId="{B6D86E97-4029-404D-B85E-9A69F78E83C0}">
      <dgm:prSet/>
      <dgm:spPr/>
      <dgm:t>
        <a:bodyPr/>
        <a:lstStyle/>
        <a:p>
          <a:endParaRPr lang="en-IE" sz="1600"/>
        </a:p>
      </dgm:t>
    </dgm:pt>
    <dgm:pt modelId="{94C791AC-B800-4E62-827C-A3605F87A91C}" type="sibTrans" cxnId="{B6D86E97-4029-404D-B85E-9A69F78E83C0}">
      <dgm:prSet/>
      <dgm:spPr/>
      <dgm:t>
        <a:bodyPr/>
        <a:lstStyle/>
        <a:p>
          <a:endParaRPr lang="en-IE" sz="1600"/>
        </a:p>
      </dgm:t>
    </dgm:pt>
    <dgm:pt modelId="{56FDB3E5-5422-4729-BB0E-8AD03530B20E}">
      <dgm:prSet phldrT="[Text]" custT="1"/>
      <dgm:spPr/>
      <dgm:t>
        <a:bodyPr/>
        <a:lstStyle/>
        <a:p>
          <a:endParaRPr lang="en-IE" sz="1400" dirty="0">
            <a:latin typeface="MV Boli" panose="02000500030200090000" pitchFamily="2" charset="0"/>
            <a:cs typeface="MV Boli" panose="02000500030200090000" pitchFamily="2" charset="0"/>
          </a:endParaRPr>
        </a:p>
      </dgm:t>
    </dgm:pt>
    <dgm:pt modelId="{B6B6BCC2-B56B-4AA3-B76E-2AEEE30481A5}" type="parTrans" cxnId="{5A50E63D-9001-419B-82F7-EA64EFF320AD}">
      <dgm:prSet/>
      <dgm:spPr/>
      <dgm:t>
        <a:bodyPr/>
        <a:lstStyle/>
        <a:p>
          <a:endParaRPr lang="en-IE" sz="1600"/>
        </a:p>
      </dgm:t>
    </dgm:pt>
    <dgm:pt modelId="{D521421F-E3CA-4488-8A9F-E3DBFC47F1FF}" type="sibTrans" cxnId="{5A50E63D-9001-419B-82F7-EA64EFF320AD}">
      <dgm:prSet/>
      <dgm:spPr/>
      <dgm:t>
        <a:bodyPr/>
        <a:lstStyle/>
        <a:p>
          <a:endParaRPr lang="en-IE" sz="1600"/>
        </a:p>
      </dgm:t>
    </dgm:pt>
    <dgm:pt modelId="{F67F4205-AA5B-4E3C-8F0B-AB83CCA1C4B8}" type="pres">
      <dgm:prSet presAssocID="{B0170C89-26E8-4894-9FF1-ED35493E1EC8}" presName="Name0" presStyleCnt="0">
        <dgm:presLayoutVars>
          <dgm:dir/>
          <dgm:animLvl val="lvl"/>
          <dgm:resizeHandles val="exact"/>
        </dgm:presLayoutVars>
      </dgm:prSet>
      <dgm:spPr/>
    </dgm:pt>
    <dgm:pt modelId="{5A1C0508-79C8-4492-B70D-5402460C3E00}" type="pres">
      <dgm:prSet presAssocID="{B0170C89-26E8-4894-9FF1-ED35493E1EC8}" presName="tSp" presStyleCnt="0"/>
      <dgm:spPr/>
    </dgm:pt>
    <dgm:pt modelId="{16ACE3B7-DA4B-42B9-BC8B-4FD2682773A8}" type="pres">
      <dgm:prSet presAssocID="{B0170C89-26E8-4894-9FF1-ED35493E1EC8}" presName="bSp" presStyleCnt="0"/>
      <dgm:spPr/>
    </dgm:pt>
    <dgm:pt modelId="{D89F4A34-A96F-42DA-814F-CBD7359FAA3B}" type="pres">
      <dgm:prSet presAssocID="{B0170C89-26E8-4894-9FF1-ED35493E1EC8}" presName="process" presStyleCnt="0"/>
      <dgm:spPr/>
    </dgm:pt>
    <dgm:pt modelId="{AF99B90D-099C-47BE-A0E7-B5C4F8114ED6}" type="pres">
      <dgm:prSet presAssocID="{E233BD3B-08AD-4582-A458-E8D203010A57}" presName="composite1" presStyleCnt="0"/>
      <dgm:spPr/>
    </dgm:pt>
    <dgm:pt modelId="{73182095-C2F6-4C96-B260-E3D74BBCB3A2}" type="pres">
      <dgm:prSet presAssocID="{E233BD3B-08AD-4582-A458-E8D203010A57}" presName="dummyNode1" presStyleLbl="node1" presStyleIdx="0" presStyleCnt="3"/>
      <dgm:spPr/>
    </dgm:pt>
    <dgm:pt modelId="{BAA49F04-207F-4995-8BD1-E825D26C3AC5}" type="pres">
      <dgm:prSet presAssocID="{E233BD3B-08AD-4582-A458-E8D203010A57}" presName="childNode1" presStyleLbl="bgAcc1" presStyleIdx="0" presStyleCnt="3" custScaleX="136801" custLinFactNeighborX="4021" custLinFactNeighborY="-48347">
        <dgm:presLayoutVars>
          <dgm:bulletEnabled val="1"/>
        </dgm:presLayoutVars>
      </dgm:prSet>
      <dgm:spPr/>
    </dgm:pt>
    <dgm:pt modelId="{CFBEC8B5-1B46-4DA2-A8F7-4ACB04ED75E3}" type="pres">
      <dgm:prSet presAssocID="{E233BD3B-08AD-4582-A458-E8D203010A57}" presName="childNode1tx" presStyleLbl="bgAcc1" presStyleIdx="0" presStyleCnt="3">
        <dgm:presLayoutVars>
          <dgm:bulletEnabled val="1"/>
        </dgm:presLayoutVars>
      </dgm:prSet>
      <dgm:spPr/>
    </dgm:pt>
    <dgm:pt modelId="{A8A549BC-9D91-4F9F-968B-A1DF3AC3622B}" type="pres">
      <dgm:prSet presAssocID="{E233BD3B-08AD-4582-A458-E8D203010A57}" presName="parentNode1" presStyleLbl="node1" presStyleIdx="0" presStyleCnt="3">
        <dgm:presLayoutVars>
          <dgm:chMax val="1"/>
          <dgm:bulletEnabled val="1"/>
        </dgm:presLayoutVars>
      </dgm:prSet>
      <dgm:spPr/>
    </dgm:pt>
    <dgm:pt modelId="{0C7CED86-E37C-4938-8C98-85475E016F4F}" type="pres">
      <dgm:prSet presAssocID="{E233BD3B-08AD-4582-A458-E8D203010A57}" presName="connSite1" presStyleCnt="0"/>
      <dgm:spPr/>
    </dgm:pt>
    <dgm:pt modelId="{6B582831-D045-4F6E-B37E-26C5B85D4A44}" type="pres">
      <dgm:prSet presAssocID="{D57CBDD0-B23F-4921-8E6C-E4BEB7AF6E42}" presName="Name9" presStyleLbl="sibTrans2D1" presStyleIdx="0" presStyleCnt="2"/>
      <dgm:spPr/>
    </dgm:pt>
    <dgm:pt modelId="{624B1AA6-DEEF-4B2D-97E7-272B3BD6FB1B}" type="pres">
      <dgm:prSet presAssocID="{D36C18E8-4FBF-496A-9A0B-F7AEB0D8F7FB}" presName="composite2" presStyleCnt="0"/>
      <dgm:spPr/>
    </dgm:pt>
    <dgm:pt modelId="{AC2B7671-5488-4A81-9EB9-4D4D5C82F605}" type="pres">
      <dgm:prSet presAssocID="{D36C18E8-4FBF-496A-9A0B-F7AEB0D8F7FB}" presName="dummyNode2" presStyleLbl="node1" presStyleIdx="0" presStyleCnt="3"/>
      <dgm:spPr/>
    </dgm:pt>
    <dgm:pt modelId="{9C88C7C3-C348-4E83-9674-32E6E0CED126}" type="pres">
      <dgm:prSet presAssocID="{D36C18E8-4FBF-496A-9A0B-F7AEB0D8F7FB}" presName="childNode2" presStyleLbl="bgAcc1" presStyleIdx="1" presStyleCnt="3" custScaleX="135815" custScaleY="224446" custLinFactNeighborX="10687" custLinFactNeighborY="38426">
        <dgm:presLayoutVars>
          <dgm:bulletEnabled val="1"/>
        </dgm:presLayoutVars>
      </dgm:prSet>
      <dgm:spPr/>
    </dgm:pt>
    <dgm:pt modelId="{B05A5291-5C0C-4F25-9FC2-3A8CFB65DC0D}" type="pres">
      <dgm:prSet presAssocID="{D36C18E8-4FBF-496A-9A0B-F7AEB0D8F7FB}" presName="childNode2tx" presStyleLbl="bgAcc1" presStyleIdx="1" presStyleCnt="3">
        <dgm:presLayoutVars>
          <dgm:bulletEnabled val="1"/>
        </dgm:presLayoutVars>
      </dgm:prSet>
      <dgm:spPr/>
    </dgm:pt>
    <dgm:pt modelId="{2D00A89A-8856-4C3B-94F1-F52C2266AAB9}" type="pres">
      <dgm:prSet presAssocID="{D36C18E8-4FBF-496A-9A0B-F7AEB0D8F7FB}" presName="parentNode2" presStyleLbl="node1" presStyleIdx="1" presStyleCnt="3">
        <dgm:presLayoutVars>
          <dgm:chMax val="0"/>
          <dgm:bulletEnabled val="1"/>
        </dgm:presLayoutVars>
      </dgm:prSet>
      <dgm:spPr/>
    </dgm:pt>
    <dgm:pt modelId="{F1804D3B-0020-4F59-95E1-6217D3EF64D1}" type="pres">
      <dgm:prSet presAssocID="{D36C18E8-4FBF-496A-9A0B-F7AEB0D8F7FB}" presName="connSite2" presStyleCnt="0"/>
      <dgm:spPr/>
    </dgm:pt>
    <dgm:pt modelId="{B21B8103-4489-4B13-AF9F-3A2122065D84}" type="pres">
      <dgm:prSet presAssocID="{9BF32677-1E38-4435-A931-A091985915C7}" presName="Name18" presStyleLbl="sibTrans2D1" presStyleIdx="1" presStyleCnt="2"/>
      <dgm:spPr/>
    </dgm:pt>
    <dgm:pt modelId="{26742045-D19F-4137-8F33-4AB6773E7C7C}" type="pres">
      <dgm:prSet presAssocID="{C45E8826-A610-4236-9DA6-26D5AF542A91}" presName="composite1" presStyleCnt="0"/>
      <dgm:spPr/>
    </dgm:pt>
    <dgm:pt modelId="{9344E246-3142-4935-A6D8-B2B8B42206E8}" type="pres">
      <dgm:prSet presAssocID="{C45E8826-A610-4236-9DA6-26D5AF542A91}" presName="dummyNode1" presStyleLbl="node1" presStyleIdx="1" presStyleCnt="3"/>
      <dgm:spPr/>
    </dgm:pt>
    <dgm:pt modelId="{EC5B627C-BBF3-42B5-97FB-D6065546D181}" type="pres">
      <dgm:prSet presAssocID="{C45E8826-A610-4236-9DA6-26D5AF542A91}" presName="childNode1" presStyleLbl="bgAcc1" presStyleIdx="2" presStyleCnt="3" custLinFactNeighborX="2211" custLinFactNeighborY="-29779">
        <dgm:presLayoutVars>
          <dgm:bulletEnabled val="1"/>
        </dgm:presLayoutVars>
      </dgm:prSet>
      <dgm:spPr/>
    </dgm:pt>
    <dgm:pt modelId="{806CE8A4-72FA-45AF-A7AD-01D803398354}" type="pres">
      <dgm:prSet presAssocID="{C45E8826-A610-4236-9DA6-26D5AF542A91}" presName="childNode1tx" presStyleLbl="bgAcc1" presStyleIdx="2" presStyleCnt="3">
        <dgm:presLayoutVars>
          <dgm:bulletEnabled val="1"/>
        </dgm:presLayoutVars>
      </dgm:prSet>
      <dgm:spPr/>
    </dgm:pt>
    <dgm:pt modelId="{73F4DD78-59AA-4E5A-9876-EC842CA064B9}" type="pres">
      <dgm:prSet presAssocID="{C45E8826-A610-4236-9DA6-26D5AF542A91}" presName="parentNode1" presStyleLbl="node1" presStyleIdx="2" presStyleCnt="3">
        <dgm:presLayoutVars>
          <dgm:chMax val="1"/>
          <dgm:bulletEnabled val="1"/>
        </dgm:presLayoutVars>
      </dgm:prSet>
      <dgm:spPr/>
    </dgm:pt>
    <dgm:pt modelId="{8B3EA816-7B76-496F-AFE3-24DE9E4448D3}" type="pres">
      <dgm:prSet presAssocID="{C45E8826-A610-4236-9DA6-26D5AF542A91}" presName="connSite1" presStyleCnt="0"/>
      <dgm:spPr/>
    </dgm:pt>
  </dgm:ptLst>
  <dgm:cxnLst>
    <dgm:cxn modelId="{EB8C6F12-D045-4C4D-ADD3-1BB902273D01}" type="presOf" srcId="{FFF223EF-B59F-466B-83A6-A8FBAFB353D2}" destId="{CFBEC8B5-1B46-4DA2-A8F7-4ACB04ED75E3}" srcOrd="1" destOrd="2" presId="urn:microsoft.com/office/officeart/2005/8/layout/hProcess4"/>
    <dgm:cxn modelId="{9848F314-86F0-4A3F-914D-717A4CBA5093}" srcId="{D36C18E8-4FBF-496A-9A0B-F7AEB0D8F7FB}" destId="{9551F3B3-6755-4687-9A72-DBC904697FC2}" srcOrd="0" destOrd="0" parTransId="{8B36971A-9B02-49D5-9595-3DF5EE689EE2}" sibTransId="{08DEF270-FF0E-4B9E-9EAC-6AF31A4F96A9}"/>
    <dgm:cxn modelId="{DD01A41B-3FAB-4BA0-9084-EC637D85B92D}" type="presOf" srcId="{9BF32677-1E38-4435-A931-A091985915C7}" destId="{B21B8103-4489-4B13-AF9F-3A2122065D84}" srcOrd="0" destOrd="0" presId="urn:microsoft.com/office/officeart/2005/8/layout/hProcess4"/>
    <dgm:cxn modelId="{819F5C26-0512-40D4-99A1-AA55946FDC2A}" type="presOf" srcId="{40406F51-14BA-4F39-9ACD-51F1594242F0}" destId="{CFBEC8B5-1B46-4DA2-A8F7-4ACB04ED75E3}" srcOrd="1" destOrd="3" presId="urn:microsoft.com/office/officeart/2005/8/layout/hProcess4"/>
    <dgm:cxn modelId="{0120E32B-CF98-49AC-8184-5038B1F77C83}" srcId="{E233BD3B-08AD-4582-A458-E8D203010A57}" destId="{40406F51-14BA-4F39-9ACD-51F1594242F0}" srcOrd="3" destOrd="0" parTransId="{6BA3182F-76BC-499E-9A33-68380A2B07B5}" sibTransId="{6EB2E6BA-8E40-42DD-B427-92F967C5B731}"/>
    <dgm:cxn modelId="{56BFA82C-AF34-4A69-9B84-DDE59C13BB35}" type="presOf" srcId="{5B095C7F-A2B1-44A9-BD12-DE3146159961}" destId="{BAA49F04-207F-4995-8BD1-E825D26C3AC5}" srcOrd="0" destOrd="0" presId="urn:microsoft.com/office/officeart/2005/8/layout/hProcess4"/>
    <dgm:cxn modelId="{37B43132-B840-4534-BE0B-7C243F8A9818}" type="presOf" srcId="{B0170C89-26E8-4894-9FF1-ED35493E1EC8}" destId="{F67F4205-AA5B-4E3C-8F0B-AB83CCA1C4B8}" srcOrd="0" destOrd="0" presId="urn:microsoft.com/office/officeart/2005/8/layout/hProcess4"/>
    <dgm:cxn modelId="{3CEBE638-4D1D-49BD-8FDF-3C839C72C085}" type="presOf" srcId="{D36C18E8-4FBF-496A-9A0B-F7AEB0D8F7FB}" destId="{2D00A89A-8856-4C3B-94F1-F52C2266AAB9}" srcOrd="0" destOrd="0" presId="urn:microsoft.com/office/officeart/2005/8/layout/hProcess4"/>
    <dgm:cxn modelId="{5A50E63D-9001-419B-82F7-EA64EFF320AD}" srcId="{D36C18E8-4FBF-496A-9A0B-F7AEB0D8F7FB}" destId="{56FDB3E5-5422-4729-BB0E-8AD03530B20E}" srcOrd="1" destOrd="0" parTransId="{B6B6BCC2-B56B-4AA3-B76E-2AEEE30481A5}" sibTransId="{D521421F-E3CA-4488-8A9F-E3DBFC47F1FF}"/>
    <dgm:cxn modelId="{6CE7EA5D-AC3C-4BEF-BA3F-468735FAE6DB}" type="presOf" srcId="{C45E8826-A610-4236-9DA6-26D5AF542A91}" destId="{73F4DD78-59AA-4E5A-9876-EC842CA064B9}" srcOrd="0" destOrd="0" presId="urn:microsoft.com/office/officeart/2005/8/layout/hProcess4"/>
    <dgm:cxn modelId="{ED703560-125E-47CF-9CFF-2949483EDB9C}" type="presOf" srcId="{5B095C7F-A2B1-44A9-BD12-DE3146159961}" destId="{CFBEC8B5-1B46-4DA2-A8F7-4ACB04ED75E3}" srcOrd="1" destOrd="0" presId="urn:microsoft.com/office/officeart/2005/8/layout/hProcess4"/>
    <dgm:cxn modelId="{B63BF363-1328-42AC-BB37-6DE18A3079C2}" srcId="{B0170C89-26E8-4894-9FF1-ED35493E1EC8}" destId="{D36C18E8-4FBF-496A-9A0B-F7AEB0D8F7FB}" srcOrd="1" destOrd="0" parTransId="{70616752-58EE-4EA8-990A-798F71B885CE}" sibTransId="{9BF32677-1E38-4435-A931-A091985915C7}"/>
    <dgm:cxn modelId="{05228B66-01C8-4341-AEFC-297A1F17101B}" type="presOf" srcId="{9551F3B3-6755-4687-9A72-DBC904697FC2}" destId="{B05A5291-5C0C-4F25-9FC2-3A8CFB65DC0D}" srcOrd="1" destOrd="0" presId="urn:microsoft.com/office/officeart/2005/8/layout/hProcess4"/>
    <dgm:cxn modelId="{B480B267-27C5-4B4A-8AD4-053E115CF720}" type="presOf" srcId="{5F244F38-5B05-46AA-B9F0-50B238E99736}" destId="{B05A5291-5C0C-4F25-9FC2-3A8CFB65DC0D}" srcOrd="1" destOrd="3" presId="urn:microsoft.com/office/officeart/2005/8/layout/hProcess4"/>
    <dgm:cxn modelId="{4B39D14A-E4C2-4CEF-9627-6E623A8DFD1C}" type="presOf" srcId="{9551F3B3-6755-4687-9A72-DBC904697FC2}" destId="{9C88C7C3-C348-4E83-9674-32E6E0CED126}" srcOrd="0" destOrd="0" presId="urn:microsoft.com/office/officeart/2005/8/layout/hProcess4"/>
    <dgm:cxn modelId="{E2B4EF6F-32E1-49ED-BBF2-F9ABC1C3D1A3}" type="presOf" srcId="{40406F51-14BA-4F39-9ACD-51F1594242F0}" destId="{BAA49F04-207F-4995-8BD1-E825D26C3AC5}" srcOrd="0" destOrd="3" presId="urn:microsoft.com/office/officeart/2005/8/layout/hProcess4"/>
    <dgm:cxn modelId="{767D1271-502D-4C39-8166-763421F4B8A4}" type="presOf" srcId="{FA3B4389-0032-4E61-B63B-E23FC25BB5BB}" destId="{B05A5291-5C0C-4F25-9FC2-3A8CFB65DC0D}" srcOrd="1" destOrd="2" presId="urn:microsoft.com/office/officeart/2005/8/layout/hProcess4"/>
    <dgm:cxn modelId="{ACA82078-E53B-40AB-B3FA-48FEC4716431}" srcId="{B0170C89-26E8-4894-9FF1-ED35493E1EC8}" destId="{E233BD3B-08AD-4582-A458-E8D203010A57}" srcOrd="0" destOrd="0" parTransId="{2B0E7F1E-A701-4C71-ACC2-68B83FE8116A}" sibTransId="{D57CBDD0-B23F-4921-8E6C-E4BEB7AF6E42}"/>
    <dgm:cxn modelId="{E52CF05A-6D0E-43AE-A9D1-3204A5287C57}" type="presOf" srcId="{38115D61-860A-4FAF-99A7-8726839F9E31}" destId="{806CE8A4-72FA-45AF-A7AD-01D803398354}" srcOrd="1" destOrd="0" presId="urn:microsoft.com/office/officeart/2005/8/layout/hProcess4"/>
    <dgm:cxn modelId="{B7675289-29C0-462D-BE0B-6CE242C785C2}" type="presOf" srcId="{5F244F38-5B05-46AA-B9F0-50B238E99736}" destId="{9C88C7C3-C348-4E83-9674-32E6E0CED126}" srcOrd="0" destOrd="3" presId="urn:microsoft.com/office/officeart/2005/8/layout/hProcess4"/>
    <dgm:cxn modelId="{ED78C791-3C9E-485B-B468-E2DFBBE20019}" srcId="{E233BD3B-08AD-4582-A458-E8D203010A57}" destId="{5B095C7F-A2B1-44A9-BD12-DE3146159961}" srcOrd="0" destOrd="0" parTransId="{C5F5799A-97CC-439A-926D-037104121F88}" sibTransId="{90573696-F463-4541-A166-25020A60A20A}"/>
    <dgm:cxn modelId="{1104AF92-4741-4EF3-9423-C6D3D5C811E0}" srcId="{E233BD3B-08AD-4582-A458-E8D203010A57}" destId="{033F817A-0903-4B92-9828-BB7AABB40F83}" srcOrd="1" destOrd="0" parTransId="{0A2C650B-9D53-4667-91BE-F6617239F4AD}" sibTransId="{ACA51E4E-7BB3-4976-AEFD-0B3550E972BD}"/>
    <dgm:cxn modelId="{B6D86E97-4029-404D-B85E-9A69F78E83C0}" srcId="{D36C18E8-4FBF-496A-9A0B-F7AEB0D8F7FB}" destId="{FA3B4389-0032-4E61-B63B-E23FC25BB5BB}" srcOrd="2" destOrd="0" parTransId="{73BF09D8-3D91-4B39-A04B-E7B2575A7B4D}" sibTransId="{94C791AC-B800-4E62-827C-A3605F87A91C}"/>
    <dgm:cxn modelId="{0AF286A2-3941-4B25-88C1-8CFEEF1854D2}" type="presOf" srcId="{033F817A-0903-4B92-9828-BB7AABB40F83}" destId="{CFBEC8B5-1B46-4DA2-A8F7-4ACB04ED75E3}" srcOrd="1" destOrd="1" presId="urn:microsoft.com/office/officeart/2005/8/layout/hProcess4"/>
    <dgm:cxn modelId="{6D4556A5-DB10-4A31-8A63-D626784770F1}" type="presOf" srcId="{56FDB3E5-5422-4729-BB0E-8AD03530B20E}" destId="{9C88C7C3-C348-4E83-9674-32E6E0CED126}" srcOrd="0" destOrd="1" presId="urn:microsoft.com/office/officeart/2005/8/layout/hProcess4"/>
    <dgm:cxn modelId="{083E40A9-7BB3-4072-8B1E-96FB38138E4E}" type="presOf" srcId="{FFF223EF-B59F-466B-83A6-A8FBAFB353D2}" destId="{BAA49F04-207F-4995-8BD1-E825D26C3AC5}" srcOrd="0" destOrd="2" presId="urn:microsoft.com/office/officeart/2005/8/layout/hProcess4"/>
    <dgm:cxn modelId="{66F658B2-9004-48B0-A53B-C7DC91C2A48D}" srcId="{C45E8826-A610-4236-9DA6-26D5AF542A91}" destId="{38115D61-860A-4FAF-99A7-8726839F9E31}" srcOrd="0" destOrd="0" parTransId="{86D818FC-A6D0-472E-B1A3-1848D40838EA}" sibTransId="{180F16DC-AA3C-466C-8276-49103C51DB93}"/>
    <dgm:cxn modelId="{C05D69BA-D533-4A36-A0C3-EA9C0E85FB7A}" type="presOf" srcId="{56FDB3E5-5422-4729-BB0E-8AD03530B20E}" destId="{B05A5291-5C0C-4F25-9FC2-3A8CFB65DC0D}" srcOrd="1" destOrd="1" presId="urn:microsoft.com/office/officeart/2005/8/layout/hProcess4"/>
    <dgm:cxn modelId="{3AA3BFC1-6643-41D4-AD20-DE0914BD3FF0}" type="presOf" srcId="{38115D61-860A-4FAF-99A7-8726839F9E31}" destId="{EC5B627C-BBF3-42B5-97FB-D6065546D181}" srcOrd="0" destOrd="0" presId="urn:microsoft.com/office/officeart/2005/8/layout/hProcess4"/>
    <dgm:cxn modelId="{2E5935D0-64BE-429F-BEF6-08D8859C5166}" srcId="{B0170C89-26E8-4894-9FF1-ED35493E1EC8}" destId="{C45E8826-A610-4236-9DA6-26D5AF542A91}" srcOrd="2" destOrd="0" parTransId="{FC41570E-95F0-4FDD-B909-731D38D9A037}" sibTransId="{0717BA08-0B5B-42EA-A769-747443933300}"/>
    <dgm:cxn modelId="{A8A44DD1-8A61-42FF-AD98-A91871965B1A}" srcId="{D36C18E8-4FBF-496A-9A0B-F7AEB0D8F7FB}" destId="{5F244F38-5B05-46AA-B9F0-50B238E99736}" srcOrd="3" destOrd="0" parTransId="{84DBE5F6-11CF-40DA-A46D-00A1635787DE}" sibTransId="{3C75D31C-FB14-4EF6-AFE4-E1D0DA16A06E}"/>
    <dgm:cxn modelId="{16DDAEE7-003A-4BD3-A96F-09895BC86F3A}" type="presOf" srcId="{FA3B4389-0032-4E61-B63B-E23FC25BB5BB}" destId="{9C88C7C3-C348-4E83-9674-32E6E0CED126}" srcOrd="0" destOrd="2" presId="urn:microsoft.com/office/officeart/2005/8/layout/hProcess4"/>
    <dgm:cxn modelId="{1AF8F5EB-938C-4FA7-9431-1AF6F1C002F9}" type="presOf" srcId="{D57CBDD0-B23F-4921-8E6C-E4BEB7AF6E42}" destId="{6B582831-D045-4F6E-B37E-26C5B85D4A44}" srcOrd="0" destOrd="0" presId="urn:microsoft.com/office/officeart/2005/8/layout/hProcess4"/>
    <dgm:cxn modelId="{370C03F1-30C5-4E40-AE61-666F549FCF70}" type="presOf" srcId="{033F817A-0903-4B92-9828-BB7AABB40F83}" destId="{BAA49F04-207F-4995-8BD1-E825D26C3AC5}" srcOrd="0" destOrd="1" presId="urn:microsoft.com/office/officeart/2005/8/layout/hProcess4"/>
    <dgm:cxn modelId="{920515F7-8B98-44F3-9950-0A758C41D3E6}" srcId="{E233BD3B-08AD-4582-A458-E8D203010A57}" destId="{FFF223EF-B59F-466B-83A6-A8FBAFB353D2}" srcOrd="2" destOrd="0" parTransId="{56C8313A-84A4-4767-BBFA-4C188CEB03D4}" sibTransId="{E3170BF8-CB75-4E8F-B650-AA81324334C2}"/>
    <dgm:cxn modelId="{0BF65FF8-384F-437D-A83F-DA1271EFD5DE}" type="presOf" srcId="{E233BD3B-08AD-4582-A458-E8D203010A57}" destId="{A8A549BC-9D91-4F9F-968B-A1DF3AC3622B}" srcOrd="0" destOrd="0" presId="urn:microsoft.com/office/officeart/2005/8/layout/hProcess4"/>
    <dgm:cxn modelId="{8BFD40C9-0422-46EF-82F3-F8292F1D1CF2}" type="presParOf" srcId="{F67F4205-AA5B-4E3C-8F0B-AB83CCA1C4B8}" destId="{5A1C0508-79C8-4492-B70D-5402460C3E00}" srcOrd="0" destOrd="0" presId="urn:microsoft.com/office/officeart/2005/8/layout/hProcess4"/>
    <dgm:cxn modelId="{2999D1CD-45FF-4AD3-B854-B81D5F1AB400}" type="presParOf" srcId="{F67F4205-AA5B-4E3C-8F0B-AB83CCA1C4B8}" destId="{16ACE3B7-DA4B-42B9-BC8B-4FD2682773A8}" srcOrd="1" destOrd="0" presId="urn:microsoft.com/office/officeart/2005/8/layout/hProcess4"/>
    <dgm:cxn modelId="{989842BA-DA49-4872-B6CF-7C61B82CC31E}" type="presParOf" srcId="{F67F4205-AA5B-4E3C-8F0B-AB83CCA1C4B8}" destId="{D89F4A34-A96F-42DA-814F-CBD7359FAA3B}" srcOrd="2" destOrd="0" presId="urn:microsoft.com/office/officeart/2005/8/layout/hProcess4"/>
    <dgm:cxn modelId="{0330256E-3526-45A9-BCFD-ACC7BB432738}" type="presParOf" srcId="{D89F4A34-A96F-42DA-814F-CBD7359FAA3B}" destId="{AF99B90D-099C-47BE-A0E7-B5C4F8114ED6}" srcOrd="0" destOrd="0" presId="urn:microsoft.com/office/officeart/2005/8/layout/hProcess4"/>
    <dgm:cxn modelId="{C9B2A0E5-CE8E-4CCE-B112-D9B3EB10F875}" type="presParOf" srcId="{AF99B90D-099C-47BE-A0E7-B5C4F8114ED6}" destId="{73182095-C2F6-4C96-B260-E3D74BBCB3A2}" srcOrd="0" destOrd="0" presId="urn:microsoft.com/office/officeart/2005/8/layout/hProcess4"/>
    <dgm:cxn modelId="{2085A5BA-F717-4FAC-AA4E-60CC7607F0A9}" type="presParOf" srcId="{AF99B90D-099C-47BE-A0E7-B5C4F8114ED6}" destId="{BAA49F04-207F-4995-8BD1-E825D26C3AC5}" srcOrd="1" destOrd="0" presId="urn:microsoft.com/office/officeart/2005/8/layout/hProcess4"/>
    <dgm:cxn modelId="{4C8D6009-D381-4303-88B9-3F05DA287DB2}" type="presParOf" srcId="{AF99B90D-099C-47BE-A0E7-B5C4F8114ED6}" destId="{CFBEC8B5-1B46-4DA2-A8F7-4ACB04ED75E3}" srcOrd="2" destOrd="0" presId="urn:microsoft.com/office/officeart/2005/8/layout/hProcess4"/>
    <dgm:cxn modelId="{3C7B824A-07F7-4868-8EC3-E770FAE764DD}" type="presParOf" srcId="{AF99B90D-099C-47BE-A0E7-B5C4F8114ED6}" destId="{A8A549BC-9D91-4F9F-968B-A1DF3AC3622B}" srcOrd="3" destOrd="0" presId="urn:microsoft.com/office/officeart/2005/8/layout/hProcess4"/>
    <dgm:cxn modelId="{07EA5161-8CD5-4012-8A84-94309A4CD221}" type="presParOf" srcId="{AF99B90D-099C-47BE-A0E7-B5C4F8114ED6}" destId="{0C7CED86-E37C-4938-8C98-85475E016F4F}" srcOrd="4" destOrd="0" presId="urn:microsoft.com/office/officeart/2005/8/layout/hProcess4"/>
    <dgm:cxn modelId="{52D0FC70-F1FE-4CF8-BAB2-ADD2915E2766}" type="presParOf" srcId="{D89F4A34-A96F-42DA-814F-CBD7359FAA3B}" destId="{6B582831-D045-4F6E-B37E-26C5B85D4A44}" srcOrd="1" destOrd="0" presId="urn:microsoft.com/office/officeart/2005/8/layout/hProcess4"/>
    <dgm:cxn modelId="{BB245916-9528-4F39-86C2-AB85854E6BA9}" type="presParOf" srcId="{D89F4A34-A96F-42DA-814F-CBD7359FAA3B}" destId="{624B1AA6-DEEF-4B2D-97E7-272B3BD6FB1B}" srcOrd="2" destOrd="0" presId="urn:microsoft.com/office/officeart/2005/8/layout/hProcess4"/>
    <dgm:cxn modelId="{DD4DBB6B-DE00-4E7B-B99B-1EAABF4637C8}" type="presParOf" srcId="{624B1AA6-DEEF-4B2D-97E7-272B3BD6FB1B}" destId="{AC2B7671-5488-4A81-9EB9-4D4D5C82F605}" srcOrd="0" destOrd="0" presId="urn:microsoft.com/office/officeart/2005/8/layout/hProcess4"/>
    <dgm:cxn modelId="{A8FB90B6-9DD3-46C0-8797-048528B55BC7}" type="presParOf" srcId="{624B1AA6-DEEF-4B2D-97E7-272B3BD6FB1B}" destId="{9C88C7C3-C348-4E83-9674-32E6E0CED126}" srcOrd="1" destOrd="0" presId="urn:microsoft.com/office/officeart/2005/8/layout/hProcess4"/>
    <dgm:cxn modelId="{50D1AFE2-E387-460E-86E4-FBFA6B81B3B0}" type="presParOf" srcId="{624B1AA6-DEEF-4B2D-97E7-272B3BD6FB1B}" destId="{B05A5291-5C0C-4F25-9FC2-3A8CFB65DC0D}" srcOrd="2" destOrd="0" presId="urn:microsoft.com/office/officeart/2005/8/layout/hProcess4"/>
    <dgm:cxn modelId="{8F46980C-69DB-490D-B0A5-4CFC02E3361C}" type="presParOf" srcId="{624B1AA6-DEEF-4B2D-97E7-272B3BD6FB1B}" destId="{2D00A89A-8856-4C3B-94F1-F52C2266AAB9}" srcOrd="3" destOrd="0" presId="urn:microsoft.com/office/officeart/2005/8/layout/hProcess4"/>
    <dgm:cxn modelId="{1424D2CE-D019-4242-8250-B3022CB5955A}" type="presParOf" srcId="{624B1AA6-DEEF-4B2D-97E7-272B3BD6FB1B}" destId="{F1804D3B-0020-4F59-95E1-6217D3EF64D1}" srcOrd="4" destOrd="0" presId="urn:microsoft.com/office/officeart/2005/8/layout/hProcess4"/>
    <dgm:cxn modelId="{19929098-0C90-4177-811C-11703AC71FCE}" type="presParOf" srcId="{D89F4A34-A96F-42DA-814F-CBD7359FAA3B}" destId="{B21B8103-4489-4B13-AF9F-3A2122065D84}" srcOrd="3" destOrd="0" presId="urn:microsoft.com/office/officeart/2005/8/layout/hProcess4"/>
    <dgm:cxn modelId="{05754406-F7E9-4548-AAB9-1B69ED78E482}" type="presParOf" srcId="{D89F4A34-A96F-42DA-814F-CBD7359FAA3B}" destId="{26742045-D19F-4137-8F33-4AB6773E7C7C}" srcOrd="4" destOrd="0" presId="urn:microsoft.com/office/officeart/2005/8/layout/hProcess4"/>
    <dgm:cxn modelId="{400387E2-A508-418A-B53B-E8F8CC4E2123}" type="presParOf" srcId="{26742045-D19F-4137-8F33-4AB6773E7C7C}" destId="{9344E246-3142-4935-A6D8-B2B8B42206E8}" srcOrd="0" destOrd="0" presId="urn:microsoft.com/office/officeart/2005/8/layout/hProcess4"/>
    <dgm:cxn modelId="{1FCD7CFF-E800-447D-A9AF-1FE63C530D8C}" type="presParOf" srcId="{26742045-D19F-4137-8F33-4AB6773E7C7C}" destId="{EC5B627C-BBF3-42B5-97FB-D6065546D181}" srcOrd="1" destOrd="0" presId="urn:microsoft.com/office/officeart/2005/8/layout/hProcess4"/>
    <dgm:cxn modelId="{1E10742F-6776-41F3-B424-45DC96BE1848}" type="presParOf" srcId="{26742045-D19F-4137-8F33-4AB6773E7C7C}" destId="{806CE8A4-72FA-45AF-A7AD-01D803398354}" srcOrd="2" destOrd="0" presId="urn:microsoft.com/office/officeart/2005/8/layout/hProcess4"/>
    <dgm:cxn modelId="{178026FB-7432-4420-8FE0-B593E6574008}" type="presParOf" srcId="{26742045-D19F-4137-8F33-4AB6773E7C7C}" destId="{73F4DD78-59AA-4E5A-9876-EC842CA064B9}" srcOrd="3" destOrd="0" presId="urn:microsoft.com/office/officeart/2005/8/layout/hProcess4"/>
    <dgm:cxn modelId="{C4A532A3-7E32-4A05-A0CD-4031B1884AA0}" type="presParOf" srcId="{26742045-D19F-4137-8F33-4AB6773E7C7C}" destId="{8B3EA816-7B76-496F-AFE3-24DE9E4448D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7BB8D-5AC1-44B8-9DF8-0E67BEAA11CF}" type="doc">
      <dgm:prSet loTypeId="urn:microsoft.com/office/officeart/2005/8/layout/hProcess9" loCatId="process" qsTypeId="urn:microsoft.com/office/officeart/2005/8/quickstyle/simple1" qsCatId="simple" csTypeId="urn:microsoft.com/office/officeart/2005/8/colors/colorful4" csCatId="colorful" phldr="1"/>
      <dgm:spPr/>
    </dgm:pt>
    <dgm:pt modelId="{945F2BDE-535F-4706-86DC-D87CEC4A1D26}">
      <dgm:prSet phldrT="[Text]"/>
      <dgm:spPr/>
      <dgm:t>
        <a:bodyPr/>
        <a:lstStyle/>
        <a:p>
          <a:r>
            <a:rPr lang="en-US" b="1" dirty="0">
              <a:solidFill>
                <a:srgbClr val="FF0000"/>
              </a:solidFill>
              <a:latin typeface="MV Boli" panose="02000500030200090000" pitchFamily="2" charset="0"/>
              <a:cs typeface="MV Boli" panose="02000500030200090000" pitchFamily="2" charset="0"/>
            </a:rPr>
            <a:t>Researching</a:t>
          </a:r>
          <a:r>
            <a:rPr lang="en-US" dirty="0">
              <a:latin typeface="MV Boli" panose="02000500030200090000" pitchFamily="2" charset="0"/>
              <a:cs typeface="MV Boli" panose="02000500030200090000" pitchFamily="2" charset="0"/>
            </a:rPr>
            <a:t> the market to identify </a:t>
          </a:r>
          <a:r>
            <a:rPr lang="en-US" b="1" dirty="0">
              <a:solidFill>
                <a:srgbClr val="FF0000"/>
              </a:solidFill>
              <a:latin typeface="MV Boli" panose="02000500030200090000" pitchFamily="2" charset="0"/>
              <a:cs typeface="MV Boli" panose="02000500030200090000" pitchFamily="2" charset="0"/>
            </a:rPr>
            <a:t>opportunities.</a:t>
          </a:r>
        </a:p>
      </dgm:t>
    </dgm:pt>
    <dgm:pt modelId="{BEDF093F-0541-47D2-B2C8-B296D19EA877}" type="parTrans" cxnId="{66F1615B-53F7-4469-B1D8-75A439424655}">
      <dgm:prSet/>
      <dgm:spPr/>
      <dgm:t>
        <a:bodyPr/>
        <a:lstStyle/>
        <a:p>
          <a:endParaRPr lang="en-US"/>
        </a:p>
      </dgm:t>
    </dgm:pt>
    <dgm:pt modelId="{68CAAB03-1FE0-4D24-915B-CA531564B6E3}" type="sibTrans" cxnId="{66F1615B-53F7-4469-B1D8-75A439424655}">
      <dgm:prSet/>
      <dgm:spPr/>
      <dgm:t>
        <a:bodyPr/>
        <a:lstStyle/>
        <a:p>
          <a:endParaRPr lang="en-US"/>
        </a:p>
      </dgm:t>
    </dgm:pt>
    <dgm:pt modelId="{43F9F011-C217-40B1-9F61-21D84EA8AFA1}">
      <dgm:prSet phldrT="[Text]"/>
      <dgm:spPr/>
      <dgm:t>
        <a:bodyPr/>
        <a:lstStyle/>
        <a:p>
          <a:r>
            <a:rPr lang="en-US" dirty="0">
              <a:solidFill>
                <a:srgbClr val="FF0000"/>
              </a:solidFill>
              <a:latin typeface="MV Boli" panose="02000500030200090000" pitchFamily="2" charset="0"/>
              <a:cs typeface="MV Boli" panose="02000500030200090000" pitchFamily="2" charset="0"/>
            </a:rPr>
            <a:t>Positioning</a:t>
          </a:r>
          <a:r>
            <a:rPr lang="en-US" dirty="0">
              <a:latin typeface="MV Boli" panose="02000500030200090000" pitchFamily="2" charset="0"/>
              <a:cs typeface="MV Boli" panose="02000500030200090000" pitchFamily="2" charset="0"/>
            </a:rPr>
            <a:t> the product in the market. </a:t>
          </a:r>
        </a:p>
      </dgm:t>
    </dgm:pt>
    <dgm:pt modelId="{2BD15D27-37D2-4E0A-87DD-B7417C006E9F}" type="parTrans" cxnId="{14CA7A3E-C29F-4ADE-99E8-0EAB2849AD15}">
      <dgm:prSet/>
      <dgm:spPr/>
      <dgm:t>
        <a:bodyPr/>
        <a:lstStyle/>
        <a:p>
          <a:endParaRPr lang="en-US"/>
        </a:p>
      </dgm:t>
    </dgm:pt>
    <dgm:pt modelId="{D2D7549B-4399-4D03-9633-BEA22EAC4F15}" type="sibTrans" cxnId="{14CA7A3E-C29F-4ADE-99E8-0EAB2849AD15}">
      <dgm:prSet/>
      <dgm:spPr/>
      <dgm:t>
        <a:bodyPr/>
        <a:lstStyle/>
        <a:p>
          <a:endParaRPr lang="en-US"/>
        </a:p>
      </dgm:t>
    </dgm:pt>
    <dgm:pt modelId="{883E6580-5A54-4DA6-93E8-4A1AF6E78E9A}">
      <dgm:prSet phldrT="[Text]"/>
      <dgm:spPr/>
      <dgm:t>
        <a:bodyPr/>
        <a:lstStyle/>
        <a:p>
          <a:r>
            <a:rPr lang="en-US" b="1" dirty="0">
              <a:solidFill>
                <a:srgbClr val="FF0000"/>
              </a:solidFill>
              <a:latin typeface="MV Boli" panose="02000500030200090000" pitchFamily="2" charset="0"/>
              <a:cs typeface="MV Boli" panose="02000500030200090000" pitchFamily="2" charset="0"/>
            </a:rPr>
            <a:t>Devising</a:t>
          </a:r>
          <a:r>
            <a:rPr lang="en-US" dirty="0">
              <a:latin typeface="MV Boli" panose="02000500030200090000" pitchFamily="2" charset="0"/>
              <a:cs typeface="MV Boli" panose="02000500030200090000" pitchFamily="2" charset="0"/>
            </a:rPr>
            <a:t> a suitable </a:t>
          </a:r>
          <a:r>
            <a:rPr lang="en-US" b="1" dirty="0">
              <a:solidFill>
                <a:srgbClr val="FF0000"/>
              </a:solidFill>
              <a:latin typeface="MV Boli" panose="02000500030200090000" pitchFamily="2" charset="0"/>
              <a:cs typeface="MV Boli" panose="02000500030200090000" pitchFamily="2" charset="0"/>
            </a:rPr>
            <a:t>marketing mix. </a:t>
          </a:r>
        </a:p>
      </dgm:t>
    </dgm:pt>
    <dgm:pt modelId="{377A63CA-2BB0-447B-A7D7-99C74CCC0FAD}" type="parTrans" cxnId="{2048B6A5-5A83-4A54-8EFB-315BDC3FF267}">
      <dgm:prSet/>
      <dgm:spPr/>
      <dgm:t>
        <a:bodyPr/>
        <a:lstStyle/>
        <a:p>
          <a:endParaRPr lang="en-US"/>
        </a:p>
      </dgm:t>
    </dgm:pt>
    <dgm:pt modelId="{197FC1AE-5EF3-441B-AC22-8445C6456621}" type="sibTrans" cxnId="{2048B6A5-5A83-4A54-8EFB-315BDC3FF267}">
      <dgm:prSet/>
      <dgm:spPr/>
      <dgm:t>
        <a:bodyPr/>
        <a:lstStyle/>
        <a:p>
          <a:endParaRPr lang="en-US"/>
        </a:p>
      </dgm:t>
    </dgm:pt>
    <dgm:pt modelId="{1BB82BEE-9688-475B-B90D-F8C766CA15D1}">
      <dgm:prSet/>
      <dgm:spPr/>
      <dgm:t>
        <a:bodyPr/>
        <a:lstStyle/>
        <a:p>
          <a:r>
            <a:rPr lang="en-US" dirty="0">
              <a:solidFill>
                <a:srgbClr val="FF0000"/>
              </a:solidFill>
              <a:latin typeface="MV Boli" panose="02000500030200090000" pitchFamily="2" charset="0"/>
              <a:cs typeface="MV Boli" panose="02000500030200090000" pitchFamily="2" charset="0"/>
            </a:rPr>
            <a:t>Segmenting </a:t>
          </a:r>
          <a:r>
            <a:rPr lang="en-US" dirty="0">
              <a:latin typeface="MV Boli" panose="02000500030200090000" pitchFamily="2" charset="0"/>
              <a:cs typeface="MV Boli" panose="02000500030200090000" pitchFamily="2" charset="0"/>
            </a:rPr>
            <a:t>the market to identify </a:t>
          </a:r>
          <a:r>
            <a:rPr lang="en-US" b="1" dirty="0">
              <a:solidFill>
                <a:srgbClr val="FF0000"/>
              </a:solidFill>
              <a:latin typeface="MV Boli" panose="02000500030200090000" pitchFamily="2" charset="0"/>
              <a:cs typeface="MV Boli" panose="02000500030200090000" pitchFamily="2" charset="0"/>
            </a:rPr>
            <a:t>target customers.</a:t>
          </a:r>
        </a:p>
      </dgm:t>
    </dgm:pt>
    <dgm:pt modelId="{C1D69A99-3445-4443-AA88-7A2875891250}" type="parTrans" cxnId="{6799BC42-EFE3-462B-BD60-B41141DEF2A7}">
      <dgm:prSet/>
      <dgm:spPr/>
      <dgm:t>
        <a:bodyPr/>
        <a:lstStyle/>
        <a:p>
          <a:endParaRPr lang="en-US"/>
        </a:p>
      </dgm:t>
    </dgm:pt>
    <dgm:pt modelId="{00C331BA-C80D-44C8-86CB-6D8294A06A26}" type="sibTrans" cxnId="{6799BC42-EFE3-462B-BD60-B41141DEF2A7}">
      <dgm:prSet/>
      <dgm:spPr/>
      <dgm:t>
        <a:bodyPr/>
        <a:lstStyle/>
        <a:p>
          <a:endParaRPr lang="en-US"/>
        </a:p>
      </dgm:t>
    </dgm:pt>
    <dgm:pt modelId="{DDA91CF2-3DC3-433E-8E69-5E560DE95B08}" type="pres">
      <dgm:prSet presAssocID="{6D17BB8D-5AC1-44B8-9DF8-0E67BEAA11CF}" presName="CompostProcess" presStyleCnt="0">
        <dgm:presLayoutVars>
          <dgm:dir/>
          <dgm:resizeHandles val="exact"/>
        </dgm:presLayoutVars>
      </dgm:prSet>
      <dgm:spPr/>
    </dgm:pt>
    <dgm:pt modelId="{B978AAA3-66E4-47AD-9FBD-622422985BF2}" type="pres">
      <dgm:prSet presAssocID="{6D17BB8D-5AC1-44B8-9DF8-0E67BEAA11CF}" presName="arrow" presStyleLbl="bgShp" presStyleIdx="0" presStyleCnt="1" custLinFactNeighborX="-243" custLinFactNeighborY="14553"/>
      <dgm:spPr/>
    </dgm:pt>
    <dgm:pt modelId="{02D12D9E-7E09-4F8A-BC57-DF6561EE88F6}" type="pres">
      <dgm:prSet presAssocID="{6D17BB8D-5AC1-44B8-9DF8-0E67BEAA11CF}" presName="linearProcess" presStyleCnt="0"/>
      <dgm:spPr/>
    </dgm:pt>
    <dgm:pt modelId="{8EDB7B84-0C7A-4DB5-9053-4BC6AD332949}" type="pres">
      <dgm:prSet presAssocID="{945F2BDE-535F-4706-86DC-D87CEC4A1D26}" presName="textNode" presStyleLbl="node1" presStyleIdx="0" presStyleCnt="4">
        <dgm:presLayoutVars>
          <dgm:bulletEnabled val="1"/>
        </dgm:presLayoutVars>
      </dgm:prSet>
      <dgm:spPr/>
    </dgm:pt>
    <dgm:pt modelId="{3FDAF925-9D20-4FAF-9F55-4965B2288241}" type="pres">
      <dgm:prSet presAssocID="{68CAAB03-1FE0-4D24-915B-CA531564B6E3}" presName="sibTrans" presStyleCnt="0"/>
      <dgm:spPr/>
    </dgm:pt>
    <dgm:pt modelId="{EB96C200-DE4B-4FB4-AD0B-8D3BDD4A00B6}" type="pres">
      <dgm:prSet presAssocID="{1BB82BEE-9688-475B-B90D-F8C766CA15D1}" presName="textNode" presStyleLbl="node1" presStyleIdx="1" presStyleCnt="4">
        <dgm:presLayoutVars>
          <dgm:bulletEnabled val="1"/>
        </dgm:presLayoutVars>
      </dgm:prSet>
      <dgm:spPr/>
    </dgm:pt>
    <dgm:pt modelId="{17ECCB5A-45E7-4E88-A07D-B468DDC8E4FA}" type="pres">
      <dgm:prSet presAssocID="{00C331BA-C80D-44C8-86CB-6D8294A06A26}" presName="sibTrans" presStyleCnt="0"/>
      <dgm:spPr/>
    </dgm:pt>
    <dgm:pt modelId="{5E9CC16F-F413-4116-9935-DC812423DA80}" type="pres">
      <dgm:prSet presAssocID="{43F9F011-C217-40B1-9F61-21D84EA8AFA1}" presName="textNode" presStyleLbl="node1" presStyleIdx="2" presStyleCnt="4">
        <dgm:presLayoutVars>
          <dgm:bulletEnabled val="1"/>
        </dgm:presLayoutVars>
      </dgm:prSet>
      <dgm:spPr/>
    </dgm:pt>
    <dgm:pt modelId="{38F2B82E-8B22-4DCC-AF72-D8213B9EC6A0}" type="pres">
      <dgm:prSet presAssocID="{D2D7549B-4399-4D03-9633-BEA22EAC4F15}" presName="sibTrans" presStyleCnt="0"/>
      <dgm:spPr/>
    </dgm:pt>
    <dgm:pt modelId="{F2177801-4B4D-4076-91E6-05C8C448FE13}" type="pres">
      <dgm:prSet presAssocID="{883E6580-5A54-4DA6-93E8-4A1AF6E78E9A}" presName="textNode" presStyleLbl="node1" presStyleIdx="3" presStyleCnt="4">
        <dgm:presLayoutVars>
          <dgm:bulletEnabled val="1"/>
        </dgm:presLayoutVars>
      </dgm:prSet>
      <dgm:spPr/>
    </dgm:pt>
  </dgm:ptLst>
  <dgm:cxnLst>
    <dgm:cxn modelId="{AC5B3301-C8E0-4958-AE76-376363966D30}" type="presOf" srcId="{883E6580-5A54-4DA6-93E8-4A1AF6E78E9A}" destId="{F2177801-4B4D-4076-91E6-05C8C448FE13}" srcOrd="0" destOrd="0" presId="urn:microsoft.com/office/officeart/2005/8/layout/hProcess9"/>
    <dgm:cxn modelId="{669E601E-CF0C-49A7-9AF8-F78F30F71501}" type="presOf" srcId="{43F9F011-C217-40B1-9F61-21D84EA8AFA1}" destId="{5E9CC16F-F413-4116-9935-DC812423DA80}" srcOrd="0" destOrd="0" presId="urn:microsoft.com/office/officeart/2005/8/layout/hProcess9"/>
    <dgm:cxn modelId="{CB16683D-3A6B-441D-82E6-CA4C90A2E9B9}" type="presOf" srcId="{945F2BDE-535F-4706-86DC-D87CEC4A1D26}" destId="{8EDB7B84-0C7A-4DB5-9053-4BC6AD332949}" srcOrd="0" destOrd="0" presId="urn:microsoft.com/office/officeart/2005/8/layout/hProcess9"/>
    <dgm:cxn modelId="{14CA7A3E-C29F-4ADE-99E8-0EAB2849AD15}" srcId="{6D17BB8D-5AC1-44B8-9DF8-0E67BEAA11CF}" destId="{43F9F011-C217-40B1-9F61-21D84EA8AFA1}" srcOrd="2" destOrd="0" parTransId="{2BD15D27-37D2-4E0A-87DD-B7417C006E9F}" sibTransId="{D2D7549B-4399-4D03-9633-BEA22EAC4F15}"/>
    <dgm:cxn modelId="{66F1615B-53F7-4469-B1D8-75A439424655}" srcId="{6D17BB8D-5AC1-44B8-9DF8-0E67BEAA11CF}" destId="{945F2BDE-535F-4706-86DC-D87CEC4A1D26}" srcOrd="0" destOrd="0" parTransId="{BEDF093F-0541-47D2-B2C8-B296D19EA877}" sibTransId="{68CAAB03-1FE0-4D24-915B-CA531564B6E3}"/>
    <dgm:cxn modelId="{6799BC42-EFE3-462B-BD60-B41141DEF2A7}" srcId="{6D17BB8D-5AC1-44B8-9DF8-0E67BEAA11CF}" destId="{1BB82BEE-9688-475B-B90D-F8C766CA15D1}" srcOrd="1" destOrd="0" parTransId="{C1D69A99-3445-4443-AA88-7A2875891250}" sibTransId="{00C331BA-C80D-44C8-86CB-6D8294A06A26}"/>
    <dgm:cxn modelId="{63851A7A-395E-484C-898A-96D099E30395}" type="presOf" srcId="{1BB82BEE-9688-475B-B90D-F8C766CA15D1}" destId="{EB96C200-DE4B-4FB4-AD0B-8D3BDD4A00B6}" srcOrd="0" destOrd="0" presId="urn:microsoft.com/office/officeart/2005/8/layout/hProcess9"/>
    <dgm:cxn modelId="{13D9F07D-B361-451B-95D4-EFDAA5E3813A}" type="presOf" srcId="{6D17BB8D-5AC1-44B8-9DF8-0E67BEAA11CF}" destId="{DDA91CF2-3DC3-433E-8E69-5E560DE95B08}" srcOrd="0" destOrd="0" presId="urn:microsoft.com/office/officeart/2005/8/layout/hProcess9"/>
    <dgm:cxn modelId="{2048B6A5-5A83-4A54-8EFB-315BDC3FF267}" srcId="{6D17BB8D-5AC1-44B8-9DF8-0E67BEAA11CF}" destId="{883E6580-5A54-4DA6-93E8-4A1AF6E78E9A}" srcOrd="3" destOrd="0" parTransId="{377A63CA-2BB0-447B-A7D7-99C74CCC0FAD}" sibTransId="{197FC1AE-5EF3-441B-AC22-8445C6456621}"/>
    <dgm:cxn modelId="{261DA97F-7EE1-4EB9-B85D-2CE8874A0933}" type="presParOf" srcId="{DDA91CF2-3DC3-433E-8E69-5E560DE95B08}" destId="{B978AAA3-66E4-47AD-9FBD-622422985BF2}" srcOrd="0" destOrd="0" presId="urn:microsoft.com/office/officeart/2005/8/layout/hProcess9"/>
    <dgm:cxn modelId="{D5750828-4FDD-41AD-8A37-C893A31F7E20}" type="presParOf" srcId="{DDA91CF2-3DC3-433E-8E69-5E560DE95B08}" destId="{02D12D9E-7E09-4F8A-BC57-DF6561EE88F6}" srcOrd="1" destOrd="0" presId="urn:microsoft.com/office/officeart/2005/8/layout/hProcess9"/>
    <dgm:cxn modelId="{0A724DFD-F553-46A3-A3C8-ABB9CD5B9B68}" type="presParOf" srcId="{02D12D9E-7E09-4F8A-BC57-DF6561EE88F6}" destId="{8EDB7B84-0C7A-4DB5-9053-4BC6AD332949}" srcOrd="0" destOrd="0" presId="urn:microsoft.com/office/officeart/2005/8/layout/hProcess9"/>
    <dgm:cxn modelId="{1EC53CF1-B930-4E1A-B33D-C97BA886DECD}" type="presParOf" srcId="{02D12D9E-7E09-4F8A-BC57-DF6561EE88F6}" destId="{3FDAF925-9D20-4FAF-9F55-4965B2288241}" srcOrd="1" destOrd="0" presId="urn:microsoft.com/office/officeart/2005/8/layout/hProcess9"/>
    <dgm:cxn modelId="{E532735C-A13D-4050-B913-F066F04C246C}" type="presParOf" srcId="{02D12D9E-7E09-4F8A-BC57-DF6561EE88F6}" destId="{EB96C200-DE4B-4FB4-AD0B-8D3BDD4A00B6}" srcOrd="2" destOrd="0" presId="urn:microsoft.com/office/officeart/2005/8/layout/hProcess9"/>
    <dgm:cxn modelId="{DA45AD8B-0785-4A44-B8FB-B1971F8A0D86}" type="presParOf" srcId="{02D12D9E-7E09-4F8A-BC57-DF6561EE88F6}" destId="{17ECCB5A-45E7-4E88-A07D-B468DDC8E4FA}" srcOrd="3" destOrd="0" presId="urn:microsoft.com/office/officeart/2005/8/layout/hProcess9"/>
    <dgm:cxn modelId="{7DECB438-05AB-407F-B84D-A37AB9F72373}" type="presParOf" srcId="{02D12D9E-7E09-4F8A-BC57-DF6561EE88F6}" destId="{5E9CC16F-F413-4116-9935-DC812423DA80}" srcOrd="4" destOrd="0" presId="urn:microsoft.com/office/officeart/2005/8/layout/hProcess9"/>
    <dgm:cxn modelId="{F10E5401-C714-46ED-B513-E2E7D13F0927}" type="presParOf" srcId="{02D12D9E-7E09-4F8A-BC57-DF6561EE88F6}" destId="{38F2B82E-8B22-4DCC-AF72-D8213B9EC6A0}" srcOrd="5" destOrd="0" presId="urn:microsoft.com/office/officeart/2005/8/layout/hProcess9"/>
    <dgm:cxn modelId="{32F3DD2E-6D29-4EC2-81EA-055804FD7804}" type="presParOf" srcId="{02D12D9E-7E09-4F8A-BC57-DF6561EE88F6}" destId="{F2177801-4B4D-4076-91E6-05C8C448FE1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7BB8D-5AC1-44B8-9DF8-0E67BEAA11CF}" type="doc">
      <dgm:prSet loTypeId="urn:microsoft.com/office/officeart/2005/8/layout/hProcess9" loCatId="process" qsTypeId="urn:microsoft.com/office/officeart/2005/8/quickstyle/simple1" qsCatId="simple" csTypeId="urn:microsoft.com/office/officeart/2005/8/colors/colorful4" csCatId="colorful" phldr="1"/>
      <dgm:spPr/>
    </dgm:pt>
    <dgm:pt modelId="{945F2BDE-535F-4706-86DC-D87CEC4A1D26}">
      <dgm:prSet phldrT="[Text]"/>
      <dgm:spPr/>
      <dgm:t>
        <a:bodyPr/>
        <a:lstStyle/>
        <a:p>
          <a:r>
            <a:rPr lang="en-US" b="1" dirty="0">
              <a:solidFill>
                <a:srgbClr val="FF0000"/>
              </a:solidFill>
              <a:latin typeface="MV Boli" panose="02000500030200090000" pitchFamily="2" charset="0"/>
              <a:cs typeface="MV Boli" panose="02000500030200090000" pitchFamily="2" charset="0"/>
            </a:rPr>
            <a:t>Researching</a:t>
          </a:r>
          <a:r>
            <a:rPr lang="en-US" dirty="0">
              <a:latin typeface="MV Boli" panose="02000500030200090000" pitchFamily="2" charset="0"/>
              <a:cs typeface="MV Boli" panose="02000500030200090000" pitchFamily="2" charset="0"/>
            </a:rPr>
            <a:t> the market to identify </a:t>
          </a:r>
          <a:r>
            <a:rPr lang="en-US" b="1" dirty="0">
              <a:solidFill>
                <a:srgbClr val="FF0000"/>
              </a:solidFill>
              <a:latin typeface="MV Boli" panose="02000500030200090000" pitchFamily="2" charset="0"/>
              <a:cs typeface="MV Boli" panose="02000500030200090000" pitchFamily="2" charset="0"/>
            </a:rPr>
            <a:t>opportunities.</a:t>
          </a:r>
        </a:p>
      </dgm:t>
    </dgm:pt>
    <dgm:pt modelId="{BEDF093F-0541-47D2-B2C8-B296D19EA877}" type="parTrans" cxnId="{66F1615B-53F7-4469-B1D8-75A439424655}">
      <dgm:prSet/>
      <dgm:spPr/>
      <dgm:t>
        <a:bodyPr/>
        <a:lstStyle/>
        <a:p>
          <a:endParaRPr lang="en-US"/>
        </a:p>
      </dgm:t>
    </dgm:pt>
    <dgm:pt modelId="{68CAAB03-1FE0-4D24-915B-CA531564B6E3}" type="sibTrans" cxnId="{66F1615B-53F7-4469-B1D8-75A439424655}">
      <dgm:prSet/>
      <dgm:spPr/>
      <dgm:t>
        <a:bodyPr/>
        <a:lstStyle/>
        <a:p>
          <a:endParaRPr lang="en-US"/>
        </a:p>
      </dgm:t>
    </dgm:pt>
    <dgm:pt modelId="{43F9F011-C217-40B1-9F61-21D84EA8AFA1}">
      <dgm:prSet phldrT="[Text]"/>
      <dgm:spPr/>
      <dgm:t>
        <a:bodyPr/>
        <a:lstStyle/>
        <a:p>
          <a:r>
            <a:rPr lang="en-US" dirty="0">
              <a:solidFill>
                <a:srgbClr val="FF0000"/>
              </a:solidFill>
              <a:latin typeface="MV Boli" panose="02000500030200090000" pitchFamily="2" charset="0"/>
              <a:cs typeface="MV Boli" panose="02000500030200090000" pitchFamily="2" charset="0"/>
            </a:rPr>
            <a:t>Positioning</a:t>
          </a:r>
          <a:r>
            <a:rPr lang="en-US" dirty="0">
              <a:latin typeface="MV Boli" panose="02000500030200090000" pitchFamily="2" charset="0"/>
              <a:cs typeface="MV Boli" panose="02000500030200090000" pitchFamily="2" charset="0"/>
            </a:rPr>
            <a:t> the product in the market. </a:t>
          </a:r>
        </a:p>
      </dgm:t>
    </dgm:pt>
    <dgm:pt modelId="{2BD15D27-37D2-4E0A-87DD-B7417C006E9F}" type="parTrans" cxnId="{14CA7A3E-C29F-4ADE-99E8-0EAB2849AD15}">
      <dgm:prSet/>
      <dgm:spPr/>
      <dgm:t>
        <a:bodyPr/>
        <a:lstStyle/>
        <a:p>
          <a:endParaRPr lang="en-US"/>
        </a:p>
      </dgm:t>
    </dgm:pt>
    <dgm:pt modelId="{D2D7549B-4399-4D03-9633-BEA22EAC4F15}" type="sibTrans" cxnId="{14CA7A3E-C29F-4ADE-99E8-0EAB2849AD15}">
      <dgm:prSet/>
      <dgm:spPr/>
      <dgm:t>
        <a:bodyPr/>
        <a:lstStyle/>
        <a:p>
          <a:endParaRPr lang="en-US"/>
        </a:p>
      </dgm:t>
    </dgm:pt>
    <dgm:pt modelId="{883E6580-5A54-4DA6-93E8-4A1AF6E78E9A}">
      <dgm:prSet phldrT="[Text]"/>
      <dgm:spPr/>
      <dgm:t>
        <a:bodyPr/>
        <a:lstStyle/>
        <a:p>
          <a:r>
            <a:rPr lang="en-US" b="1" dirty="0">
              <a:solidFill>
                <a:srgbClr val="FF0000"/>
              </a:solidFill>
              <a:latin typeface="MV Boli" panose="02000500030200090000" pitchFamily="2" charset="0"/>
              <a:cs typeface="MV Boli" panose="02000500030200090000" pitchFamily="2" charset="0"/>
            </a:rPr>
            <a:t>Devising</a:t>
          </a:r>
          <a:r>
            <a:rPr lang="en-US" dirty="0">
              <a:latin typeface="MV Boli" panose="02000500030200090000" pitchFamily="2" charset="0"/>
              <a:cs typeface="MV Boli" panose="02000500030200090000" pitchFamily="2" charset="0"/>
            </a:rPr>
            <a:t> a suitable </a:t>
          </a:r>
          <a:r>
            <a:rPr lang="en-US" b="1" dirty="0">
              <a:solidFill>
                <a:srgbClr val="FF0000"/>
              </a:solidFill>
              <a:latin typeface="MV Boli" panose="02000500030200090000" pitchFamily="2" charset="0"/>
              <a:cs typeface="MV Boli" panose="02000500030200090000" pitchFamily="2" charset="0"/>
            </a:rPr>
            <a:t>marketing mix. </a:t>
          </a:r>
        </a:p>
      </dgm:t>
    </dgm:pt>
    <dgm:pt modelId="{377A63CA-2BB0-447B-A7D7-99C74CCC0FAD}" type="parTrans" cxnId="{2048B6A5-5A83-4A54-8EFB-315BDC3FF267}">
      <dgm:prSet/>
      <dgm:spPr/>
      <dgm:t>
        <a:bodyPr/>
        <a:lstStyle/>
        <a:p>
          <a:endParaRPr lang="en-US"/>
        </a:p>
      </dgm:t>
    </dgm:pt>
    <dgm:pt modelId="{197FC1AE-5EF3-441B-AC22-8445C6456621}" type="sibTrans" cxnId="{2048B6A5-5A83-4A54-8EFB-315BDC3FF267}">
      <dgm:prSet/>
      <dgm:spPr/>
      <dgm:t>
        <a:bodyPr/>
        <a:lstStyle/>
        <a:p>
          <a:endParaRPr lang="en-US"/>
        </a:p>
      </dgm:t>
    </dgm:pt>
    <dgm:pt modelId="{1BB82BEE-9688-475B-B90D-F8C766CA15D1}">
      <dgm:prSet/>
      <dgm:spPr/>
      <dgm:t>
        <a:bodyPr/>
        <a:lstStyle/>
        <a:p>
          <a:r>
            <a:rPr lang="en-US" dirty="0">
              <a:solidFill>
                <a:srgbClr val="FF0000"/>
              </a:solidFill>
              <a:latin typeface="MV Boli" panose="02000500030200090000" pitchFamily="2" charset="0"/>
              <a:cs typeface="MV Boli" panose="02000500030200090000" pitchFamily="2" charset="0"/>
            </a:rPr>
            <a:t>Segmenting </a:t>
          </a:r>
          <a:r>
            <a:rPr lang="en-US" dirty="0">
              <a:latin typeface="MV Boli" panose="02000500030200090000" pitchFamily="2" charset="0"/>
              <a:cs typeface="MV Boli" panose="02000500030200090000" pitchFamily="2" charset="0"/>
            </a:rPr>
            <a:t>the market to identify </a:t>
          </a:r>
          <a:r>
            <a:rPr lang="en-US" b="1" dirty="0">
              <a:solidFill>
                <a:srgbClr val="FF0000"/>
              </a:solidFill>
              <a:latin typeface="MV Boli" panose="02000500030200090000" pitchFamily="2" charset="0"/>
              <a:cs typeface="MV Boli" panose="02000500030200090000" pitchFamily="2" charset="0"/>
            </a:rPr>
            <a:t>target customers.</a:t>
          </a:r>
        </a:p>
      </dgm:t>
    </dgm:pt>
    <dgm:pt modelId="{C1D69A99-3445-4443-AA88-7A2875891250}" type="parTrans" cxnId="{6799BC42-EFE3-462B-BD60-B41141DEF2A7}">
      <dgm:prSet/>
      <dgm:spPr/>
      <dgm:t>
        <a:bodyPr/>
        <a:lstStyle/>
        <a:p>
          <a:endParaRPr lang="en-US"/>
        </a:p>
      </dgm:t>
    </dgm:pt>
    <dgm:pt modelId="{00C331BA-C80D-44C8-86CB-6D8294A06A26}" type="sibTrans" cxnId="{6799BC42-EFE3-462B-BD60-B41141DEF2A7}">
      <dgm:prSet/>
      <dgm:spPr/>
      <dgm:t>
        <a:bodyPr/>
        <a:lstStyle/>
        <a:p>
          <a:endParaRPr lang="en-US"/>
        </a:p>
      </dgm:t>
    </dgm:pt>
    <dgm:pt modelId="{DDA91CF2-3DC3-433E-8E69-5E560DE95B08}" type="pres">
      <dgm:prSet presAssocID="{6D17BB8D-5AC1-44B8-9DF8-0E67BEAA11CF}" presName="CompostProcess" presStyleCnt="0">
        <dgm:presLayoutVars>
          <dgm:dir/>
          <dgm:resizeHandles val="exact"/>
        </dgm:presLayoutVars>
      </dgm:prSet>
      <dgm:spPr/>
    </dgm:pt>
    <dgm:pt modelId="{B978AAA3-66E4-47AD-9FBD-622422985BF2}" type="pres">
      <dgm:prSet presAssocID="{6D17BB8D-5AC1-44B8-9DF8-0E67BEAA11CF}" presName="arrow" presStyleLbl="bgShp" presStyleIdx="0" presStyleCnt="1" custLinFactNeighborX="0" custLinFactNeighborY="9034"/>
      <dgm:spPr/>
    </dgm:pt>
    <dgm:pt modelId="{02D12D9E-7E09-4F8A-BC57-DF6561EE88F6}" type="pres">
      <dgm:prSet presAssocID="{6D17BB8D-5AC1-44B8-9DF8-0E67BEAA11CF}" presName="linearProcess" presStyleCnt="0"/>
      <dgm:spPr/>
    </dgm:pt>
    <dgm:pt modelId="{8EDB7B84-0C7A-4DB5-9053-4BC6AD332949}" type="pres">
      <dgm:prSet presAssocID="{945F2BDE-535F-4706-86DC-D87CEC4A1D26}" presName="textNode" presStyleLbl="node1" presStyleIdx="0" presStyleCnt="4">
        <dgm:presLayoutVars>
          <dgm:bulletEnabled val="1"/>
        </dgm:presLayoutVars>
      </dgm:prSet>
      <dgm:spPr/>
    </dgm:pt>
    <dgm:pt modelId="{3FDAF925-9D20-4FAF-9F55-4965B2288241}" type="pres">
      <dgm:prSet presAssocID="{68CAAB03-1FE0-4D24-915B-CA531564B6E3}" presName="sibTrans" presStyleCnt="0"/>
      <dgm:spPr/>
    </dgm:pt>
    <dgm:pt modelId="{EB96C200-DE4B-4FB4-AD0B-8D3BDD4A00B6}" type="pres">
      <dgm:prSet presAssocID="{1BB82BEE-9688-475B-B90D-F8C766CA15D1}" presName="textNode" presStyleLbl="node1" presStyleIdx="1" presStyleCnt="4">
        <dgm:presLayoutVars>
          <dgm:bulletEnabled val="1"/>
        </dgm:presLayoutVars>
      </dgm:prSet>
      <dgm:spPr/>
    </dgm:pt>
    <dgm:pt modelId="{17ECCB5A-45E7-4E88-A07D-B468DDC8E4FA}" type="pres">
      <dgm:prSet presAssocID="{00C331BA-C80D-44C8-86CB-6D8294A06A26}" presName="sibTrans" presStyleCnt="0"/>
      <dgm:spPr/>
    </dgm:pt>
    <dgm:pt modelId="{5E9CC16F-F413-4116-9935-DC812423DA80}" type="pres">
      <dgm:prSet presAssocID="{43F9F011-C217-40B1-9F61-21D84EA8AFA1}" presName="textNode" presStyleLbl="node1" presStyleIdx="2" presStyleCnt="4">
        <dgm:presLayoutVars>
          <dgm:bulletEnabled val="1"/>
        </dgm:presLayoutVars>
      </dgm:prSet>
      <dgm:spPr/>
    </dgm:pt>
    <dgm:pt modelId="{38F2B82E-8B22-4DCC-AF72-D8213B9EC6A0}" type="pres">
      <dgm:prSet presAssocID="{D2D7549B-4399-4D03-9633-BEA22EAC4F15}" presName="sibTrans" presStyleCnt="0"/>
      <dgm:spPr/>
    </dgm:pt>
    <dgm:pt modelId="{F2177801-4B4D-4076-91E6-05C8C448FE13}" type="pres">
      <dgm:prSet presAssocID="{883E6580-5A54-4DA6-93E8-4A1AF6E78E9A}" presName="textNode" presStyleLbl="node1" presStyleIdx="3" presStyleCnt="4">
        <dgm:presLayoutVars>
          <dgm:bulletEnabled val="1"/>
        </dgm:presLayoutVars>
      </dgm:prSet>
      <dgm:spPr/>
    </dgm:pt>
  </dgm:ptLst>
  <dgm:cxnLst>
    <dgm:cxn modelId="{14CA7A3E-C29F-4ADE-99E8-0EAB2849AD15}" srcId="{6D17BB8D-5AC1-44B8-9DF8-0E67BEAA11CF}" destId="{43F9F011-C217-40B1-9F61-21D84EA8AFA1}" srcOrd="2" destOrd="0" parTransId="{2BD15D27-37D2-4E0A-87DD-B7417C006E9F}" sibTransId="{D2D7549B-4399-4D03-9633-BEA22EAC4F15}"/>
    <dgm:cxn modelId="{66F1615B-53F7-4469-B1D8-75A439424655}" srcId="{6D17BB8D-5AC1-44B8-9DF8-0E67BEAA11CF}" destId="{945F2BDE-535F-4706-86DC-D87CEC4A1D26}" srcOrd="0" destOrd="0" parTransId="{BEDF093F-0541-47D2-B2C8-B296D19EA877}" sibTransId="{68CAAB03-1FE0-4D24-915B-CA531564B6E3}"/>
    <dgm:cxn modelId="{68866642-7F0B-40ED-A02F-9ACC7336434C}" type="presOf" srcId="{6D17BB8D-5AC1-44B8-9DF8-0E67BEAA11CF}" destId="{DDA91CF2-3DC3-433E-8E69-5E560DE95B08}" srcOrd="0" destOrd="0" presId="urn:microsoft.com/office/officeart/2005/8/layout/hProcess9"/>
    <dgm:cxn modelId="{6799BC42-EFE3-462B-BD60-B41141DEF2A7}" srcId="{6D17BB8D-5AC1-44B8-9DF8-0E67BEAA11CF}" destId="{1BB82BEE-9688-475B-B90D-F8C766CA15D1}" srcOrd="1" destOrd="0" parTransId="{C1D69A99-3445-4443-AA88-7A2875891250}" sibTransId="{00C331BA-C80D-44C8-86CB-6D8294A06A26}"/>
    <dgm:cxn modelId="{DAC61E52-CCB1-46E2-A1AE-3D4A1EC5526C}" type="presOf" srcId="{1BB82BEE-9688-475B-B90D-F8C766CA15D1}" destId="{EB96C200-DE4B-4FB4-AD0B-8D3BDD4A00B6}" srcOrd="0" destOrd="0" presId="urn:microsoft.com/office/officeart/2005/8/layout/hProcess9"/>
    <dgm:cxn modelId="{2048B6A5-5A83-4A54-8EFB-315BDC3FF267}" srcId="{6D17BB8D-5AC1-44B8-9DF8-0E67BEAA11CF}" destId="{883E6580-5A54-4DA6-93E8-4A1AF6E78E9A}" srcOrd="3" destOrd="0" parTransId="{377A63CA-2BB0-447B-A7D7-99C74CCC0FAD}" sibTransId="{197FC1AE-5EF3-441B-AC22-8445C6456621}"/>
    <dgm:cxn modelId="{4476BAB3-1B3F-4AEF-BD98-490DDECFFB69}" type="presOf" srcId="{883E6580-5A54-4DA6-93E8-4A1AF6E78E9A}" destId="{F2177801-4B4D-4076-91E6-05C8C448FE13}" srcOrd="0" destOrd="0" presId="urn:microsoft.com/office/officeart/2005/8/layout/hProcess9"/>
    <dgm:cxn modelId="{86B97ACE-A3A9-4F9E-B177-0136500BC5D5}" type="presOf" srcId="{43F9F011-C217-40B1-9F61-21D84EA8AFA1}" destId="{5E9CC16F-F413-4116-9935-DC812423DA80}" srcOrd="0" destOrd="0" presId="urn:microsoft.com/office/officeart/2005/8/layout/hProcess9"/>
    <dgm:cxn modelId="{7B5FDFD7-6CCE-4F20-8D8D-7949CB4CE6E5}" type="presOf" srcId="{945F2BDE-535F-4706-86DC-D87CEC4A1D26}" destId="{8EDB7B84-0C7A-4DB5-9053-4BC6AD332949}" srcOrd="0" destOrd="0" presId="urn:microsoft.com/office/officeart/2005/8/layout/hProcess9"/>
    <dgm:cxn modelId="{E4137BCB-7F83-4B15-B659-AEC0968AFF29}" type="presParOf" srcId="{DDA91CF2-3DC3-433E-8E69-5E560DE95B08}" destId="{B978AAA3-66E4-47AD-9FBD-622422985BF2}" srcOrd="0" destOrd="0" presId="urn:microsoft.com/office/officeart/2005/8/layout/hProcess9"/>
    <dgm:cxn modelId="{6F972EEF-6696-43BF-B72D-4AE564503E6A}" type="presParOf" srcId="{DDA91CF2-3DC3-433E-8E69-5E560DE95B08}" destId="{02D12D9E-7E09-4F8A-BC57-DF6561EE88F6}" srcOrd="1" destOrd="0" presId="urn:microsoft.com/office/officeart/2005/8/layout/hProcess9"/>
    <dgm:cxn modelId="{4DFFA8A1-295E-4875-A542-243A0A25D1E7}" type="presParOf" srcId="{02D12D9E-7E09-4F8A-BC57-DF6561EE88F6}" destId="{8EDB7B84-0C7A-4DB5-9053-4BC6AD332949}" srcOrd="0" destOrd="0" presId="urn:microsoft.com/office/officeart/2005/8/layout/hProcess9"/>
    <dgm:cxn modelId="{9E0B5DCA-AF75-4743-A8CC-C0150BDEBB19}" type="presParOf" srcId="{02D12D9E-7E09-4F8A-BC57-DF6561EE88F6}" destId="{3FDAF925-9D20-4FAF-9F55-4965B2288241}" srcOrd="1" destOrd="0" presId="urn:microsoft.com/office/officeart/2005/8/layout/hProcess9"/>
    <dgm:cxn modelId="{299E5CEF-9FF0-4C67-9A5E-E685FC8728E0}" type="presParOf" srcId="{02D12D9E-7E09-4F8A-BC57-DF6561EE88F6}" destId="{EB96C200-DE4B-4FB4-AD0B-8D3BDD4A00B6}" srcOrd="2" destOrd="0" presId="urn:microsoft.com/office/officeart/2005/8/layout/hProcess9"/>
    <dgm:cxn modelId="{D7D68588-64EC-45A1-9EA0-F67E0C70DF1F}" type="presParOf" srcId="{02D12D9E-7E09-4F8A-BC57-DF6561EE88F6}" destId="{17ECCB5A-45E7-4E88-A07D-B468DDC8E4FA}" srcOrd="3" destOrd="0" presId="urn:microsoft.com/office/officeart/2005/8/layout/hProcess9"/>
    <dgm:cxn modelId="{8F63D46E-D0E7-4FAD-A3FD-26DBC3A55F1B}" type="presParOf" srcId="{02D12D9E-7E09-4F8A-BC57-DF6561EE88F6}" destId="{5E9CC16F-F413-4116-9935-DC812423DA80}" srcOrd="4" destOrd="0" presId="urn:microsoft.com/office/officeart/2005/8/layout/hProcess9"/>
    <dgm:cxn modelId="{FEC38AAF-E24B-44FF-8BA0-D6476C2E6513}" type="presParOf" srcId="{02D12D9E-7E09-4F8A-BC57-DF6561EE88F6}" destId="{38F2B82E-8B22-4DCC-AF72-D8213B9EC6A0}" srcOrd="5" destOrd="0" presId="urn:microsoft.com/office/officeart/2005/8/layout/hProcess9"/>
    <dgm:cxn modelId="{7AF0A986-DAF9-4D27-9D1F-3845CD71C007}" type="presParOf" srcId="{02D12D9E-7E09-4F8A-BC57-DF6561EE88F6}" destId="{F2177801-4B4D-4076-91E6-05C8C448FE1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17BB8D-5AC1-44B8-9DF8-0E67BEAA11CF}" type="doc">
      <dgm:prSet loTypeId="urn:microsoft.com/office/officeart/2005/8/layout/hProcess9" loCatId="process" qsTypeId="urn:microsoft.com/office/officeart/2005/8/quickstyle/simple1" qsCatId="simple" csTypeId="urn:microsoft.com/office/officeart/2005/8/colors/colorful4" csCatId="colorful" phldr="1"/>
      <dgm:spPr/>
    </dgm:pt>
    <dgm:pt modelId="{945F2BDE-535F-4706-86DC-D87CEC4A1D26}">
      <dgm:prSet phldrT="[Text]"/>
      <dgm:spPr/>
      <dgm:t>
        <a:bodyPr/>
        <a:lstStyle/>
        <a:p>
          <a:r>
            <a:rPr lang="en-US" b="1" dirty="0">
              <a:solidFill>
                <a:srgbClr val="FF0000"/>
              </a:solidFill>
              <a:latin typeface="MV Boli" panose="02000500030200090000" pitchFamily="2" charset="0"/>
              <a:cs typeface="MV Boli" panose="02000500030200090000" pitchFamily="2" charset="0"/>
            </a:rPr>
            <a:t>Researching</a:t>
          </a:r>
          <a:r>
            <a:rPr lang="en-US" dirty="0">
              <a:latin typeface="MV Boli" panose="02000500030200090000" pitchFamily="2" charset="0"/>
              <a:cs typeface="MV Boli" panose="02000500030200090000" pitchFamily="2" charset="0"/>
            </a:rPr>
            <a:t> the market to identify </a:t>
          </a:r>
          <a:r>
            <a:rPr lang="en-US" b="1" dirty="0">
              <a:solidFill>
                <a:srgbClr val="FF0000"/>
              </a:solidFill>
              <a:latin typeface="MV Boli" panose="02000500030200090000" pitchFamily="2" charset="0"/>
              <a:cs typeface="MV Boli" panose="02000500030200090000" pitchFamily="2" charset="0"/>
            </a:rPr>
            <a:t>opportunities.</a:t>
          </a:r>
        </a:p>
      </dgm:t>
    </dgm:pt>
    <dgm:pt modelId="{BEDF093F-0541-47D2-B2C8-B296D19EA877}" type="parTrans" cxnId="{66F1615B-53F7-4469-B1D8-75A439424655}">
      <dgm:prSet/>
      <dgm:spPr/>
      <dgm:t>
        <a:bodyPr/>
        <a:lstStyle/>
        <a:p>
          <a:endParaRPr lang="en-US"/>
        </a:p>
      </dgm:t>
    </dgm:pt>
    <dgm:pt modelId="{68CAAB03-1FE0-4D24-915B-CA531564B6E3}" type="sibTrans" cxnId="{66F1615B-53F7-4469-B1D8-75A439424655}">
      <dgm:prSet/>
      <dgm:spPr/>
      <dgm:t>
        <a:bodyPr/>
        <a:lstStyle/>
        <a:p>
          <a:endParaRPr lang="en-US"/>
        </a:p>
      </dgm:t>
    </dgm:pt>
    <dgm:pt modelId="{43F9F011-C217-40B1-9F61-21D84EA8AFA1}">
      <dgm:prSet phldrT="[Text]"/>
      <dgm:spPr/>
      <dgm:t>
        <a:bodyPr/>
        <a:lstStyle/>
        <a:p>
          <a:r>
            <a:rPr lang="en-US" dirty="0">
              <a:solidFill>
                <a:srgbClr val="FF0000"/>
              </a:solidFill>
              <a:latin typeface="MV Boli" panose="02000500030200090000" pitchFamily="2" charset="0"/>
              <a:cs typeface="MV Boli" panose="02000500030200090000" pitchFamily="2" charset="0"/>
            </a:rPr>
            <a:t>Positioning</a:t>
          </a:r>
          <a:r>
            <a:rPr lang="en-US" dirty="0">
              <a:latin typeface="MV Boli" panose="02000500030200090000" pitchFamily="2" charset="0"/>
              <a:cs typeface="MV Boli" panose="02000500030200090000" pitchFamily="2" charset="0"/>
            </a:rPr>
            <a:t> the product in the market. </a:t>
          </a:r>
        </a:p>
      </dgm:t>
    </dgm:pt>
    <dgm:pt modelId="{2BD15D27-37D2-4E0A-87DD-B7417C006E9F}" type="parTrans" cxnId="{14CA7A3E-C29F-4ADE-99E8-0EAB2849AD15}">
      <dgm:prSet/>
      <dgm:spPr/>
      <dgm:t>
        <a:bodyPr/>
        <a:lstStyle/>
        <a:p>
          <a:endParaRPr lang="en-US"/>
        </a:p>
      </dgm:t>
    </dgm:pt>
    <dgm:pt modelId="{D2D7549B-4399-4D03-9633-BEA22EAC4F15}" type="sibTrans" cxnId="{14CA7A3E-C29F-4ADE-99E8-0EAB2849AD15}">
      <dgm:prSet/>
      <dgm:spPr/>
      <dgm:t>
        <a:bodyPr/>
        <a:lstStyle/>
        <a:p>
          <a:endParaRPr lang="en-US"/>
        </a:p>
      </dgm:t>
    </dgm:pt>
    <dgm:pt modelId="{883E6580-5A54-4DA6-93E8-4A1AF6E78E9A}">
      <dgm:prSet phldrT="[Text]"/>
      <dgm:spPr/>
      <dgm:t>
        <a:bodyPr/>
        <a:lstStyle/>
        <a:p>
          <a:r>
            <a:rPr lang="en-US" b="1" dirty="0">
              <a:solidFill>
                <a:srgbClr val="FF0000"/>
              </a:solidFill>
              <a:latin typeface="MV Boli" panose="02000500030200090000" pitchFamily="2" charset="0"/>
              <a:cs typeface="MV Boli" panose="02000500030200090000" pitchFamily="2" charset="0"/>
            </a:rPr>
            <a:t>Devising</a:t>
          </a:r>
          <a:r>
            <a:rPr lang="en-US" dirty="0">
              <a:latin typeface="MV Boli" panose="02000500030200090000" pitchFamily="2" charset="0"/>
              <a:cs typeface="MV Boli" panose="02000500030200090000" pitchFamily="2" charset="0"/>
            </a:rPr>
            <a:t> a suitable </a:t>
          </a:r>
          <a:r>
            <a:rPr lang="en-US" b="1" dirty="0">
              <a:solidFill>
                <a:srgbClr val="FF0000"/>
              </a:solidFill>
              <a:latin typeface="MV Boli" panose="02000500030200090000" pitchFamily="2" charset="0"/>
              <a:cs typeface="MV Boli" panose="02000500030200090000" pitchFamily="2" charset="0"/>
            </a:rPr>
            <a:t>marketing mix. </a:t>
          </a:r>
        </a:p>
      </dgm:t>
    </dgm:pt>
    <dgm:pt modelId="{377A63CA-2BB0-447B-A7D7-99C74CCC0FAD}" type="parTrans" cxnId="{2048B6A5-5A83-4A54-8EFB-315BDC3FF267}">
      <dgm:prSet/>
      <dgm:spPr/>
      <dgm:t>
        <a:bodyPr/>
        <a:lstStyle/>
        <a:p>
          <a:endParaRPr lang="en-US"/>
        </a:p>
      </dgm:t>
    </dgm:pt>
    <dgm:pt modelId="{197FC1AE-5EF3-441B-AC22-8445C6456621}" type="sibTrans" cxnId="{2048B6A5-5A83-4A54-8EFB-315BDC3FF267}">
      <dgm:prSet/>
      <dgm:spPr/>
      <dgm:t>
        <a:bodyPr/>
        <a:lstStyle/>
        <a:p>
          <a:endParaRPr lang="en-US"/>
        </a:p>
      </dgm:t>
    </dgm:pt>
    <dgm:pt modelId="{1BB82BEE-9688-475B-B90D-F8C766CA15D1}">
      <dgm:prSet/>
      <dgm:spPr/>
      <dgm:t>
        <a:bodyPr/>
        <a:lstStyle/>
        <a:p>
          <a:r>
            <a:rPr lang="en-US" dirty="0">
              <a:solidFill>
                <a:srgbClr val="FF0000"/>
              </a:solidFill>
              <a:latin typeface="MV Boli" panose="02000500030200090000" pitchFamily="2" charset="0"/>
              <a:cs typeface="MV Boli" panose="02000500030200090000" pitchFamily="2" charset="0"/>
            </a:rPr>
            <a:t>Segmenting </a:t>
          </a:r>
          <a:r>
            <a:rPr lang="en-US" dirty="0">
              <a:latin typeface="MV Boli" panose="02000500030200090000" pitchFamily="2" charset="0"/>
              <a:cs typeface="MV Boli" panose="02000500030200090000" pitchFamily="2" charset="0"/>
            </a:rPr>
            <a:t>the market to identify </a:t>
          </a:r>
          <a:r>
            <a:rPr lang="en-US" b="1" dirty="0">
              <a:solidFill>
                <a:srgbClr val="FF0000"/>
              </a:solidFill>
              <a:latin typeface="MV Boli" panose="02000500030200090000" pitchFamily="2" charset="0"/>
              <a:cs typeface="MV Boli" panose="02000500030200090000" pitchFamily="2" charset="0"/>
            </a:rPr>
            <a:t>target customers.</a:t>
          </a:r>
        </a:p>
      </dgm:t>
    </dgm:pt>
    <dgm:pt modelId="{C1D69A99-3445-4443-AA88-7A2875891250}" type="parTrans" cxnId="{6799BC42-EFE3-462B-BD60-B41141DEF2A7}">
      <dgm:prSet/>
      <dgm:spPr/>
      <dgm:t>
        <a:bodyPr/>
        <a:lstStyle/>
        <a:p>
          <a:endParaRPr lang="en-US"/>
        </a:p>
      </dgm:t>
    </dgm:pt>
    <dgm:pt modelId="{00C331BA-C80D-44C8-86CB-6D8294A06A26}" type="sibTrans" cxnId="{6799BC42-EFE3-462B-BD60-B41141DEF2A7}">
      <dgm:prSet/>
      <dgm:spPr/>
      <dgm:t>
        <a:bodyPr/>
        <a:lstStyle/>
        <a:p>
          <a:endParaRPr lang="en-US"/>
        </a:p>
      </dgm:t>
    </dgm:pt>
    <dgm:pt modelId="{DDA91CF2-3DC3-433E-8E69-5E560DE95B08}" type="pres">
      <dgm:prSet presAssocID="{6D17BB8D-5AC1-44B8-9DF8-0E67BEAA11CF}" presName="CompostProcess" presStyleCnt="0">
        <dgm:presLayoutVars>
          <dgm:dir/>
          <dgm:resizeHandles val="exact"/>
        </dgm:presLayoutVars>
      </dgm:prSet>
      <dgm:spPr/>
    </dgm:pt>
    <dgm:pt modelId="{B978AAA3-66E4-47AD-9FBD-622422985BF2}" type="pres">
      <dgm:prSet presAssocID="{6D17BB8D-5AC1-44B8-9DF8-0E67BEAA11CF}" presName="arrow" presStyleLbl="bgShp" presStyleIdx="0" presStyleCnt="1" custLinFactNeighborX="0" custLinFactNeighborY="9034"/>
      <dgm:spPr/>
    </dgm:pt>
    <dgm:pt modelId="{02D12D9E-7E09-4F8A-BC57-DF6561EE88F6}" type="pres">
      <dgm:prSet presAssocID="{6D17BB8D-5AC1-44B8-9DF8-0E67BEAA11CF}" presName="linearProcess" presStyleCnt="0"/>
      <dgm:spPr/>
    </dgm:pt>
    <dgm:pt modelId="{8EDB7B84-0C7A-4DB5-9053-4BC6AD332949}" type="pres">
      <dgm:prSet presAssocID="{945F2BDE-535F-4706-86DC-D87CEC4A1D26}" presName="textNode" presStyleLbl="node1" presStyleIdx="0" presStyleCnt="4">
        <dgm:presLayoutVars>
          <dgm:bulletEnabled val="1"/>
        </dgm:presLayoutVars>
      </dgm:prSet>
      <dgm:spPr/>
    </dgm:pt>
    <dgm:pt modelId="{3FDAF925-9D20-4FAF-9F55-4965B2288241}" type="pres">
      <dgm:prSet presAssocID="{68CAAB03-1FE0-4D24-915B-CA531564B6E3}" presName="sibTrans" presStyleCnt="0"/>
      <dgm:spPr/>
    </dgm:pt>
    <dgm:pt modelId="{EB96C200-DE4B-4FB4-AD0B-8D3BDD4A00B6}" type="pres">
      <dgm:prSet presAssocID="{1BB82BEE-9688-475B-B90D-F8C766CA15D1}" presName="textNode" presStyleLbl="node1" presStyleIdx="1" presStyleCnt="4">
        <dgm:presLayoutVars>
          <dgm:bulletEnabled val="1"/>
        </dgm:presLayoutVars>
      </dgm:prSet>
      <dgm:spPr/>
    </dgm:pt>
    <dgm:pt modelId="{17ECCB5A-45E7-4E88-A07D-B468DDC8E4FA}" type="pres">
      <dgm:prSet presAssocID="{00C331BA-C80D-44C8-86CB-6D8294A06A26}" presName="sibTrans" presStyleCnt="0"/>
      <dgm:spPr/>
    </dgm:pt>
    <dgm:pt modelId="{5E9CC16F-F413-4116-9935-DC812423DA80}" type="pres">
      <dgm:prSet presAssocID="{43F9F011-C217-40B1-9F61-21D84EA8AFA1}" presName="textNode" presStyleLbl="node1" presStyleIdx="2" presStyleCnt="4">
        <dgm:presLayoutVars>
          <dgm:bulletEnabled val="1"/>
        </dgm:presLayoutVars>
      </dgm:prSet>
      <dgm:spPr/>
    </dgm:pt>
    <dgm:pt modelId="{38F2B82E-8B22-4DCC-AF72-D8213B9EC6A0}" type="pres">
      <dgm:prSet presAssocID="{D2D7549B-4399-4D03-9633-BEA22EAC4F15}" presName="sibTrans" presStyleCnt="0"/>
      <dgm:spPr/>
    </dgm:pt>
    <dgm:pt modelId="{F2177801-4B4D-4076-91E6-05C8C448FE13}" type="pres">
      <dgm:prSet presAssocID="{883E6580-5A54-4DA6-93E8-4A1AF6E78E9A}" presName="textNode" presStyleLbl="node1" presStyleIdx="3" presStyleCnt="4">
        <dgm:presLayoutVars>
          <dgm:bulletEnabled val="1"/>
        </dgm:presLayoutVars>
      </dgm:prSet>
      <dgm:spPr/>
    </dgm:pt>
  </dgm:ptLst>
  <dgm:cxnLst>
    <dgm:cxn modelId="{AC5B3301-C8E0-4958-AE76-376363966D30}" type="presOf" srcId="{883E6580-5A54-4DA6-93E8-4A1AF6E78E9A}" destId="{F2177801-4B4D-4076-91E6-05C8C448FE13}" srcOrd="0" destOrd="0" presId="urn:microsoft.com/office/officeart/2005/8/layout/hProcess9"/>
    <dgm:cxn modelId="{669E601E-CF0C-49A7-9AF8-F78F30F71501}" type="presOf" srcId="{43F9F011-C217-40B1-9F61-21D84EA8AFA1}" destId="{5E9CC16F-F413-4116-9935-DC812423DA80}" srcOrd="0" destOrd="0" presId="urn:microsoft.com/office/officeart/2005/8/layout/hProcess9"/>
    <dgm:cxn modelId="{CB16683D-3A6B-441D-82E6-CA4C90A2E9B9}" type="presOf" srcId="{945F2BDE-535F-4706-86DC-D87CEC4A1D26}" destId="{8EDB7B84-0C7A-4DB5-9053-4BC6AD332949}" srcOrd="0" destOrd="0" presId="urn:microsoft.com/office/officeart/2005/8/layout/hProcess9"/>
    <dgm:cxn modelId="{14CA7A3E-C29F-4ADE-99E8-0EAB2849AD15}" srcId="{6D17BB8D-5AC1-44B8-9DF8-0E67BEAA11CF}" destId="{43F9F011-C217-40B1-9F61-21D84EA8AFA1}" srcOrd="2" destOrd="0" parTransId="{2BD15D27-37D2-4E0A-87DD-B7417C006E9F}" sibTransId="{D2D7549B-4399-4D03-9633-BEA22EAC4F15}"/>
    <dgm:cxn modelId="{66F1615B-53F7-4469-B1D8-75A439424655}" srcId="{6D17BB8D-5AC1-44B8-9DF8-0E67BEAA11CF}" destId="{945F2BDE-535F-4706-86DC-D87CEC4A1D26}" srcOrd="0" destOrd="0" parTransId="{BEDF093F-0541-47D2-B2C8-B296D19EA877}" sibTransId="{68CAAB03-1FE0-4D24-915B-CA531564B6E3}"/>
    <dgm:cxn modelId="{6799BC42-EFE3-462B-BD60-B41141DEF2A7}" srcId="{6D17BB8D-5AC1-44B8-9DF8-0E67BEAA11CF}" destId="{1BB82BEE-9688-475B-B90D-F8C766CA15D1}" srcOrd="1" destOrd="0" parTransId="{C1D69A99-3445-4443-AA88-7A2875891250}" sibTransId="{00C331BA-C80D-44C8-86CB-6D8294A06A26}"/>
    <dgm:cxn modelId="{63851A7A-395E-484C-898A-96D099E30395}" type="presOf" srcId="{1BB82BEE-9688-475B-B90D-F8C766CA15D1}" destId="{EB96C200-DE4B-4FB4-AD0B-8D3BDD4A00B6}" srcOrd="0" destOrd="0" presId="urn:microsoft.com/office/officeart/2005/8/layout/hProcess9"/>
    <dgm:cxn modelId="{13D9F07D-B361-451B-95D4-EFDAA5E3813A}" type="presOf" srcId="{6D17BB8D-5AC1-44B8-9DF8-0E67BEAA11CF}" destId="{DDA91CF2-3DC3-433E-8E69-5E560DE95B08}" srcOrd="0" destOrd="0" presId="urn:microsoft.com/office/officeart/2005/8/layout/hProcess9"/>
    <dgm:cxn modelId="{2048B6A5-5A83-4A54-8EFB-315BDC3FF267}" srcId="{6D17BB8D-5AC1-44B8-9DF8-0E67BEAA11CF}" destId="{883E6580-5A54-4DA6-93E8-4A1AF6E78E9A}" srcOrd="3" destOrd="0" parTransId="{377A63CA-2BB0-447B-A7D7-99C74CCC0FAD}" sibTransId="{197FC1AE-5EF3-441B-AC22-8445C6456621}"/>
    <dgm:cxn modelId="{261DA97F-7EE1-4EB9-B85D-2CE8874A0933}" type="presParOf" srcId="{DDA91CF2-3DC3-433E-8E69-5E560DE95B08}" destId="{B978AAA3-66E4-47AD-9FBD-622422985BF2}" srcOrd="0" destOrd="0" presId="urn:microsoft.com/office/officeart/2005/8/layout/hProcess9"/>
    <dgm:cxn modelId="{D5750828-4FDD-41AD-8A37-C893A31F7E20}" type="presParOf" srcId="{DDA91CF2-3DC3-433E-8E69-5E560DE95B08}" destId="{02D12D9E-7E09-4F8A-BC57-DF6561EE88F6}" srcOrd="1" destOrd="0" presId="urn:microsoft.com/office/officeart/2005/8/layout/hProcess9"/>
    <dgm:cxn modelId="{0A724DFD-F553-46A3-A3C8-ABB9CD5B9B68}" type="presParOf" srcId="{02D12D9E-7E09-4F8A-BC57-DF6561EE88F6}" destId="{8EDB7B84-0C7A-4DB5-9053-4BC6AD332949}" srcOrd="0" destOrd="0" presId="urn:microsoft.com/office/officeart/2005/8/layout/hProcess9"/>
    <dgm:cxn modelId="{1EC53CF1-B930-4E1A-B33D-C97BA886DECD}" type="presParOf" srcId="{02D12D9E-7E09-4F8A-BC57-DF6561EE88F6}" destId="{3FDAF925-9D20-4FAF-9F55-4965B2288241}" srcOrd="1" destOrd="0" presId="urn:microsoft.com/office/officeart/2005/8/layout/hProcess9"/>
    <dgm:cxn modelId="{E532735C-A13D-4050-B913-F066F04C246C}" type="presParOf" srcId="{02D12D9E-7E09-4F8A-BC57-DF6561EE88F6}" destId="{EB96C200-DE4B-4FB4-AD0B-8D3BDD4A00B6}" srcOrd="2" destOrd="0" presId="urn:microsoft.com/office/officeart/2005/8/layout/hProcess9"/>
    <dgm:cxn modelId="{DA45AD8B-0785-4A44-B8FB-B1971F8A0D86}" type="presParOf" srcId="{02D12D9E-7E09-4F8A-BC57-DF6561EE88F6}" destId="{17ECCB5A-45E7-4E88-A07D-B468DDC8E4FA}" srcOrd="3" destOrd="0" presId="urn:microsoft.com/office/officeart/2005/8/layout/hProcess9"/>
    <dgm:cxn modelId="{7DECB438-05AB-407F-B84D-A37AB9F72373}" type="presParOf" srcId="{02D12D9E-7E09-4F8A-BC57-DF6561EE88F6}" destId="{5E9CC16F-F413-4116-9935-DC812423DA80}" srcOrd="4" destOrd="0" presId="urn:microsoft.com/office/officeart/2005/8/layout/hProcess9"/>
    <dgm:cxn modelId="{F10E5401-C714-46ED-B513-E2E7D13F0927}" type="presParOf" srcId="{02D12D9E-7E09-4F8A-BC57-DF6561EE88F6}" destId="{38F2B82E-8B22-4DCC-AF72-D8213B9EC6A0}" srcOrd="5" destOrd="0" presId="urn:microsoft.com/office/officeart/2005/8/layout/hProcess9"/>
    <dgm:cxn modelId="{32F3DD2E-6D29-4EC2-81EA-055804FD7804}" type="presParOf" srcId="{02D12D9E-7E09-4F8A-BC57-DF6561EE88F6}" destId="{F2177801-4B4D-4076-91E6-05C8C448FE1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F8026-25CF-419F-A94E-FF8F740D97F2}" type="doc">
      <dgm:prSet loTypeId="urn:microsoft.com/office/officeart/2005/8/layout/hList2#1" loCatId="list" qsTypeId="urn:microsoft.com/office/officeart/2005/8/quickstyle/simple1" qsCatId="simple" csTypeId="urn:microsoft.com/office/officeart/2005/8/colors/colorful4" csCatId="colorful" phldr="1"/>
      <dgm:spPr/>
      <dgm:t>
        <a:bodyPr/>
        <a:lstStyle/>
        <a:p>
          <a:endParaRPr lang="en-US"/>
        </a:p>
      </dgm:t>
    </dgm:pt>
    <dgm:pt modelId="{F319754E-75DF-4063-AAA3-C41318876214}">
      <dgm:prSet phldrT="[Text]"/>
      <dgm:spPr/>
      <dgm:t>
        <a:bodyPr/>
        <a:lstStyle/>
        <a:p>
          <a:r>
            <a:rPr lang="en-US" dirty="0">
              <a:solidFill>
                <a:srgbClr val="FF0000"/>
              </a:solidFill>
              <a:latin typeface="MV Boli" panose="02000500030200090000" pitchFamily="2" charset="0"/>
              <a:cs typeface="MV Boli" panose="02000500030200090000" pitchFamily="2" charset="0"/>
            </a:rPr>
            <a:t>DESIGN &amp; QUALITY</a:t>
          </a:r>
        </a:p>
      </dgm:t>
    </dgm:pt>
    <dgm:pt modelId="{F482AFAA-8E59-4CE4-B225-105EEF40D8E0}" type="parTrans" cxnId="{EAEB220C-C736-4EFF-ACB4-8F9B5FF4DFD5}">
      <dgm:prSet/>
      <dgm:spPr/>
      <dgm:t>
        <a:bodyPr/>
        <a:lstStyle/>
        <a:p>
          <a:endParaRPr lang="en-US">
            <a:latin typeface="MV Boli" panose="02000500030200090000" pitchFamily="2" charset="0"/>
            <a:cs typeface="MV Boli" panose="02000500030200090000" pitchFamily="2" charset="0"/>
          </a:endParaRPr>
        </a:p>
      </dgm:t>
    </dgm:pt>
    <dgm:pt modelId="{670975E0-C355-4BB5-AC0F-7A90287E26B0}" type="sibTrans" cxnId="{EAEB220C-C736-4EFF-ACB4-8F9B5FF4DFD5}">
      <dgm:prSet/>
      <dgm:spPr/>
      <dgm:t>
        <a:bodyPr/>
        <a:lstStyle/>
        <a:p>
          <a:endParaRPr lang="en-US">
            <a:latin typeface="MV Boli" panose="02000500030200090000" pitchFamily="2" charset="0"/>
            <a:cs typeface="MV Boli" panose="02000500030200090000" pitchFamily="2" charset="0"/>
          </a:endParaRPr>
        </a:p>
      </dgm:t>
    </dgm:pt>
    <dgm:pt modelId="{8D921B2E-FD0B-4DCB-847A-2ABD97040DF1}">
      <dgm:prSet phldrT="[Text]" custT="1"/>
      <dgm:spPr/>
      <dgm:t>
        <a:bodyPr/>
        <a:lstStyle/>
        <a:p>
          <a:r>
            <a:rPr lang="en-US" sz="1400" dirty="0">
              <a:latin typeface="MV Boli" panose="02000500030200090000" pitchFamily="2" charset="0"/>
              <a:cs typeface="MV Boli" panose="02000500030200090000" pitchFamily="2" charset="0"/>
            </a:rPr>
            <a:t>The product design and quality must consider:</a:t>
          </a:r>
        </a:p>
      </dgm:t>
    </dgm:pt>
    <dgm:pt modelId="{BC343476-52F0-4CCA-A7D8-7F5626B4214C}" type="parTrans" cxnId="{774B99D9-B5A6-425C-8B0A-3C34623597F8}">
      <dgm:prSet/>
      <dgm:spPr/>
      <dgm:t>
        <a:bodyPr/>
        <a:lstStyle/>
        <a:p>
          <a:endParaRPr lang="en-US">
            <a:latin typeface="MV Boli" panose="02000500030200090000" pitchFamily="2" charset="0"/>
            <a:cs typeface="MV Boli" panose="02000500030200090000" pitchFamily="2" charset="0"/>
          </a:endParaRPr>
        </a:p>
      </dgm:t>
    </dgm:pt>
    <dgm:pt modelId="{62E8C893-B218-4289-9DF7-5A8F372FF27B}" type="sibTrans" cxnId="{774B99D9-B5A6-425C-8B0A-3C34623597F8}">
      <dgm:prSet/>
      <dgm:spPr/>
      <dgm:t>
        <a:bodyPr/>
        <a:lstStyle/>
        <a:p>
          <a:endParaRPr lang="en-US">
            <a:latin typeface="MV Boli" panose="02000500030200090000" pitchFamily="2" charset="0"/>
            <a:cs typeface="MV Boli" panose="02000500030200090000" pitchFamily="2" charset="0"/>
          </a:endParaRPr>
        </a:p>
      </dgm:t>
    </dgm:pt>
    <dgm:pt modelId="{98DBC418-CA8D-4C93-AE9D-CC6ACB0BE1B1}">
      <dgm:prSet phldrT="[Text]"/>
      <dgm:spPr/>
      <dgm:t>
        <a:bodyPr/>
        <a:lstStyle/>
        <a:p>
          <a:r>
            <a:rPr lang="en-US" dirty="0">
              <a:solidFill>
                <a:srgbClr val="FF0000"/>
              </a:solidFill>
              <a:latin typeface="MV Boli" panose="02000500030200090000" pitchFamily="2" charset="0"/>
              <a:cs typeface="MV Boli" panose="02000500030200090000" pitchFamily="2" charset="0"/>
            </a:rPr>
            <a:t>PRODUCT LIFE CYCLE</a:t>
          </a:r>
        </a:p>
      </dgm:t>
    </dgm:pt>
    <dgm:pt modelId="{8E206084-2CD1-4B89-BC89-334E17206C1A}" type="parTrans" cxnId="{79DCC6B9-5101-4E1B-813B-5C8DD4FD57A0}">
      <dgm:prSet/>
      <dgm:spPr/>
      <dgm:t>
        <a:bodyPr/>
        <a:lstStyle/>
        <a:p>
          <a:endParaRPr lang="en-US">
            <a:latin typeface="MV Boli" panose="02000500030200090000" pitchFamily="2" charset="0"/>
            <a:cs typeface="MV Boli" panose="02000500030200090000" pitchFamily="2" charset="0"/>
          </a:endParaRPr>
        </a:p>
      </dgm:t>
    </dgm:pt>
    <dgm:pt modelId="{C7847BF8-AE13-4CA7-A481-033723511331}" type="sibTrans" cxnId="{79DCC6B9-5101-4E1B-813B-5C8DD4FD57A0}">
      <dgm:prSet/>
      <dgm:spPr/>
      <dgm:t>
        <a:bodyPr/>
        <a:lstStyle/>
        <a:p>
          <a:endParaRPr lang="en-US">
            <a:latin typeface="MV Boli" panose="02000500030200090000" pitchFamily="2" charset="0"/>
            <a:cs typeface="MV Boli" panose="02000500030200090000" pitchFamily="2" charset="0"/>
          </a:endParaRPr>
        </a:p>
      </dgm:t>
    </dgm:pt>
    <dgm:pt modelId="{EA72879E-FDC1-4D56-9381-749E8EEC0936}">
      <dgm:prSet phldrT="[Text]" phldr="1"/>
      <dgm:spPr/>
      <dgm:t>
        <a:bodyPr/>
        <a:lstStyle/>
        <a:p>
          <a:endParaRPr lang="en-US" dirty="0">
            <a:latin typeface="MV Boli" panose="02000500030200090000" pitchFamily="2" charset="0"/>
            <a:cs typeface="MV Boli" panose="02000500030200090000" pitchFamily="2" charset="0"/>
          </a:endParaRPr>
        </a:p>
      </dgm:t>
    </dgm:pt>
    <dgm:pt modelId="{581F7524-9415-44EB-80CA-69F8F57797B6}" type="parTrans" cxnId="{FE2C4F66-5CFE-4DF1-A833-50E003EC6B9D}">
      <dgm:prSet/>
      <dgm:spPr/>
      <dgm:t>
        <a:bodyPr/>
        <a:lstStyle/>
        <a:p>
          <a:endParaRPr lang="en-US">
            <a:latin typeface="MV Boli" panose="02000500030200090000" pitchFamily="2" charset="0"/>
            <a:cs typeface="MV Boli" panose="02000500030200090000" pitchFamily="2" charset="0"/>
          </a:endParaRPr>
        </a:p>
      </dgm:t>
    </dgm:pt>
    <dgm:pt modelId="{5277641F-2845-4A84-8E79-6A0D0723A2C3}" type="sibTrans" cxnId="{FE2C4F66-5CFE-4DF1-A833-50E003EC6B9D}">
      <dgm:prSet/>
      <dgm:spPr/>
      <dgm:t>
        <a:bodyPr/>
        <a:lstStyle/>
        <a:p>
          <a:endParaRPr lang="en-US">
            <a:latin typeface="MV Boli" panose="02000500030200090000" pitchFamily="2" charset="0"/>
            <a:cs typeface="MV Boli" panose="02000500030200090000" pitchFamily="2" charset="0"/>
          </a:endParaRPr>
        </a:p>
      </dgm:t>
    </dgm:pt>
    <dgm:pt modelId="{C872CB36-ACA7-41A1-A722-0B193C579E3D}">
      <dgm:prSet/>
      <dgm:spPr/>
      <dgm:t>
        <a:bodyPr/>
        <a:lstStyle/>
        <a:p>
          <a:r>
            <a:rPr lang="en-US" dirty="0">
              <a:solidFill>
                <a:srgbClr val="FF0000"/>
              </a:solidFill>
              <a:latin typeface="MV Boli" panose="02000500030200090000" pitchFamily="2" charset="0"/>
              <a:cs typeface="MV Boli" panose="02000500030200090000" pitchFamily="2" charset="0"/>
            </a:rPr>
            <a:t>BRANDING</a:t>
          </a:r>
        </a:p>
      </dgm:t>
    </dgm:pt>
    <dgm:pt modelId="{20B86A7C-ED83-468E-8758-FB20F8BF9B96}" type="parTrans" cxnId="{71C41EC7-9D81-4DBB-ACE1-20B7818C3683}">
      <dgm:prSet/>
      <dgm:spPr/>
      <dgm:t>
        <a:bodyPr/>
        <a:lstStyle/>
        <a:p>
          <a:endParaRPr lang="en-US">
            <a:latin typeface="MV Boli" panose="02000500030200090000" pitchFamily="2" charset="0"/>
            <a:cs typeface="MV Boli" panose="02000500030200090000" pitchFamily="2" charset="0"/>
          </a:endParaRPr>
        </a:p>
      </dgm:t>
    </dgm:pt>
    <dgm:pt modelId="{508BE29E-DA26-4E56-B2BB-4C03449E9231}" type="sibTrans" cxnId="{71C41EC7-9D81-4DBB-ACE1-20B7818C3683}">
      <dgm:prSet/>
      <dgm:spPr/>
      <dgm:t>
        <a:bodyPr/>
        <a:lstStyle/>
        <a:p>
          <a:endParaRPr lang="en-US">
            <a:latin typeface="MV Boli" panose="02000500030200090000" pitchFamily="2" charset="0"/>
            <a:cs typeface="MV Boli" panose="02000500030200090000" pitchFamily="2" charset="0"/>
          </a:endParaRPr>
        </a:p>
      </dgm:t>
    </dgm:pt>
    <dgm:pt modelId="{49A68D80-8BFB-412C-80FB-59E8C95B5340}">
      <dgm:prSet/>
      <dgm:spPr/>
      <dgm:t>
        <a:bodyPr/>
        <a:lstStyle/>
        <a:p>
          <a:r>
            <a:rPr lang="en-US" dirty="0">
              <a:solidFill>
                <a:srgbClr val="FF0000"/>
              </a:solidFill>
              <a:latin typeface="MV Boli" panose="02000500030200090000" pitchFamily="2" charset="0"/>
              <a:cs typeface="MV Boli" panose="02000500030200090000" pitchFamily="2" charset="0"/>
            </a:rPr>
            <a:t>PACKAGING</a:t>
          </a:r>
        </a:p>
      </dgm:t>
    </dgm:pt>
    <dgm:pt modelId="{125CC82F-96F8-4328-8113-8BA83E564765}" type="parTrans" cxnId="{B005ACC1-7C39-44EC-BAB1-2B1A98650A6F}">
      <dgm:prSet/>
      <dgm:spPr/>
      <dgm:t>
        <a:bodyPr/>
        <a:lstStyle/>
        <a:p>
          <a:endParaRPr lang="en-US">
            <a:latin typeface="MV Boli" panose="02000500030200090000" pitchFamily="2" charset="0"/>
            <a:cs typeface="MV Boli" panose="02000500030200090000" pitchFamily="2" charset="0"/>
          </a:endParaRPr>
        </a:p>
      </dgm:t>
    </dgm:pt>
    <dgm:pt modelId="{E7FEC7F7-271E-4CD3-8454-C67DA8D10B8B}" type="sibTrans" cxnId="{B005ACC1-7C39-44EC-BAB1-2B1A98650A6F}">
      <dgm:prSet/>
      <dgm:spPr/>
      <dgm:t>
        <a:bodyPr/>
        <a:lstStyle/>
        <a:p>
          <a:endParaRPr lang="en-US">
            <a:latin typeface="MV Boli" panose="02000500030200090000" pitchFamily="2" charset="0"/>
            <a:cs typeface="MV Boli" panose="02000500030200090000" pitchFamily="2" charset="0"/>
          </a:endParaRPr>
        </a:p>
      </dgm:t>
    </dgm:pt>
    <dgm:pt modelId="{3D6DF629-9353-474F-B198-B22E8A77B49C}">
      <dgm:prSet phldrT="[Text]" custT="1"/>
      <dgm:spPr/>
      <dgm:t>
        <a:bodyPr/>
        <a:lstStyle/>
        <a:p>
          <a:r>
            <a:rPr lang="en-US" sz="1400" b="1" u="sng" dirty="0">
              <a:solidFill>
                <a:srgbClr val="002060"/>
              </a:solidFill>
              <a:latin typeface="MV Boli" panose="02000500030200090000" pitchFamily="2" charset="0"/>
              <a:cs typeface="MV Boli" panose="02000500030200090000" pitchFamily="2" charset="0"/>
            </a:rPr>
            <a:t>Function:</a:t>
          </a:r>
          <a:r>
            <a:rPr lang="en-US" sz="1400" b="1" u="none" dirty="0">
              <a:solidFill>
                <a:srgbClr val="002060"/>
              </a:solidFill>
              <a:latin typeface="MV Boli" panose="02000500030200090000" pitchFamily="2" charset="0"/>
              <a:cs typeface="MV Boli" panose="02000500030200090000" pitchFamily="2" charset="0"/>
            </a:rPr>
            <a:t> </a:t>
          </a:r>
          <a:r>
            <a:rPr lang="en-US" sz="1400" dirty="0">
              <a:latin typeface="MV Boli" panose="02000500030200090000" pitchFamily="2" charset="0"/>
              <a:cs typeface="MV Boli" panose="02000500030200090000" pitchFamily="2" charset="0"/>
            </a:rPr>
            <a:t>The product must do what consumers expect it to do. According to law, this means that the product must be of merchantable quality &amp; fit for purpose intended.</a:t>
          </a:r>
        </a:p>
      </dgm:t>
    </dgm:pt>
    <dgm:pt modelId="{25C96C3A-F3E5-4B3C-9A91-54CBA96D0C75}" type="parTrans" cxnId="{6F75A580-2ACF-4374-A28F-9C1BADAE1704}">
      <dgm:prSet/>
      <dgm:spPr/>
      <dgm:t>
        <a:bodyPr/>
        <a:lstStyle/>
        <a:p>
          <a:endParaRPr lang="en-US"/>
        </a:p>
      </dgm:t>
    </dgm:pt>
    <dgm:pt modelId="{60437420-0170-4E7B-99AF-4C1C05CDE939}" type="sibTrans" cxnId="{6F75A580-2ACF-4374-A28F-9C1BADAE1704}">
      <dgm:prSet/>
      <dgm:spPr/>
      <dgm:t>
        <a:bodyPr/>
        <a:lstStyle/>
        <a:p>
          <a:endParaRPr lang="en-US"/>
        </a:p>
      </dgm:t>
    </dgm:pt>
    <dgm:pt modelId="{5F320C40-B18A-415E-AC17-73E64F59F5AB}">
      <dgm:prSet phldrT="[Text]" custT="1"/>
      <dgm:spPr/>
      <dgm:t>
        <a:bodyPr/>
        <a:lstStyle/>
        <a:p>
          <a:r>
            <a:rPr lang="en-US" sz="1400" b="1" u="sng" dirty="0">
              <a:solidFill>
                <a:srgbClr val="002060"/>
              </a:solidFill>
              <a:latin typeface="MV Boli" panose="02000500030200090000" pitchFamily="2" charset="0"/>
              <a:cs typeface="MV Boli" panose="02000500030200090000" pitchFamily="2" charset="0"/>
            </a:rPr>
            <a:t>Form:</a:t>
          </a:r>
          <a:r>
            <a:rPr lang="en-US" sz="1400" b="1" u="none" dirty="0">
              <a:solidFill>
                <a:srgbClr val="002060"/>
              </a:solidFill>
              <a:latin typeface="MV Boli" panose="02000500030200090000" pitchFamily="2" charset="0"/>
              <a:cs typeface="MV Boli" panose="02000500030200090000" pitchFamily="2" charset="0"/>
            </a:rPr>
            <a:t> </a:t>
          </a:r>
          <a:r>
            <a:rPr lang="en-US" sz="1400" dirty="0">
              <a:latin typeface="MV Boli" panose="02000500030200090000" pitchFamily="2" charset="0"/>
              <a:cs typeface="MV Boli" panose="02000500030200090000" pitchFamily="2" charset="0"/>
            </a:rPr>
            <a:t>The product must also be practical &amp; appealing to the target market in terms of shape, style, colour &amp; image.</a:t>
          </a:r>
        </a:p>
      </dgm:t>
    </dgm:pt>
    <dgm:pt modelId="{8EF0CC5D-DA66-4826-8866-38BA389ADCBC}" type="parTrans" cxnId="{BF87B1F1-87FD-4ED4-A0E4-31BA379C41C9}">
      <dgm:prSet/>
      <dgm:spPr/>
      <dgm:t>
        <a:bodyPr/>
        <a:lstStyle/>
        <a:p>
          <a:endParaRPr lang="en-US"/>
        </a:p>
      </dgm:t>
    </dgm:pt>
    <dgm:pt modelId="{500C590D-A0A5-49EF-B886-00319B8A8FCC}" type="sibTrans" cxnId="{BF87B1F1-87FD-4ED4-A0E4-31BA379C41C9}">
      <dgm:prSet/>
      <dgm:spPr/>
      <dgm:t>
        <a:bodyPr/>
        <a:lstStyle/>
        <a:p>
          <a:endParaRPr lang="en-US"/>
        </a:p>
      </dgm:t>
    </dgm:pt>
    <dgm:pt modelId="{26CF7937-BE8E-48EB-958E-35A540C0842F}">
      <dgm:prSet custT="1"/>
      <dgm:spPr/>
      <dgm:t>
        <a:bodyPr/>
        <a:lstStyle/>
        <a:p>
          <a:r>
            <a:rPr lang="en-US" sz="1400" dirty="0">
              <a:latin typeface="MV Boli" panose="02000500030200090000" pitchFamily="2" charset="0"/>
              <a:cs typeface="MV Boli" panose="02000500030200090000" pitchFamily="2" charset="0"/>
            </a:rPr>
            <a:t>Branding means creating an identity for a product that clearly distinguishes it from competitors. It consists of a brand name and logo. </a:t>
          </a:r>
        </a:p>
      </dgm:t>
    </dgm:pt>
    <dgm:pt modelId="{7E268532-9D1F-411D-8011-F057D1BD8B87}" type="parTrans" cxnId="{B0B20AD8-BA5D-4B88-91C1-70ED428D7ACF}">
      <dgm:prSet/>
      <dgm:spPr/>
      <dgm:t>
        <a:bodyPr/>
        <a:lstStyle/>
        <a:p>
          <a:endParaRPr lang="en-US"/>
        </a:p>
      </dgm:t>
    </dgm:pt>
    <dgm:pt modelId="{C7B43020-5403-4B23-877E-46B4A99CA2A3}" type="sibTrans" cxnId="{B0B20AD8-BA5D-4B88-91C1-70ED428D7ACF}">
      <dgm:prSet/>
      <dgm:spPr/>
      <dgm:t>
        <a:bodyPr/>
        <a:lstStyle/>
        <a:p>
          <a:endParaRPr lang="en-US"/>
        </a:p>
      </dgm:t>
    </dgm:pt>
    <dgm:pt modelId="{3AECA7EC-49AF-41E0-AED5-BADF2B51DAE7}">
      <dgm:prSet custT="1"/>
      <dgm:spPr/>
      <dgm:t>
        <a:bodyPr/>
        <a:lstStyle/>
        <a:p>
          <a:r>
            <a:rPr lang="en-US" sz="1400" dirty="0">
              <a:latin typeface="MV Boli" panose="02000500030200090000" pitchFamily="2" charset="0"/>
              <a:cs typeface="MV Boli" panose="02000500030200090000" pitchFamily="2" charset="0"/>
            </a:rPr>
            <a:t>A </a:t>
          </a:r>
          <a:r>
            <a:rPr lang="en-US" sz="1400" b="1" u="sng" dirty="0">
              <a:solidFill>
                <a:srgbClr val="002060"/>
              </a:solidFill>
              <a:latin typeface="MV Boli" panose="02000500030200090000" pitchFamily="2" charset="0"/>
              <a:cs typeface="MV Boli" panose="02000500030200090000" pitchFamily="2" charset="0"/>
            </a:rPr>
            <a:t>brand name </a:t>
          </a:r>
          <a:r>
            <a:rPr lang="en-US" sz="1400" dirty="0">
              <a:latin typeface="MV Boli" panose="02000500030200090000" pitchFamily="2" charset="0"/>
              <a:cs typeface="MV Boli" panose="02000500030200090000" pitchFamily="2" charset="0"/>
            </a:rPr>
            <a:t>is a distinctive name given to a product, such as as Pepsi Max. </a:t>
          </a:r>
        </a:p>
      </dgm:t>
    </dgm:pt>
    <dgm:pt modelId="{D9C8103F-7697-4B85-B934-DC2B4269ED50}" type="parTrans" cxnId="{8CE1B494-2AC9-443D-AF43-7A537D30A027}">
      <dgm:prSet/>
      <dgm:spPr/>
      <dgm:t>
        <a:bodyPr/>
        <a:lstStyle/>
        <a:p>
          <a:endParaRPr lang="en-US"/>
        </a:p>
      </dgm:t>
    </dgm:pt>
    <dgm:pt modelId="{C7E15914-D49B-4493-A051-5C9E27D54F26}" type="sibTrans" cxnId="{8CE1B494-2AC9-443D-AF43-7A537D30A027}">
      <dgm:prSet/>
      <dgm:spPr/>
      <dgm:t>
        <a:bodyPr/>
        <a:lstStyle/>
        <a:p>
          <a:endParaRPr lang="en-US"/>
        </a:p>
      </dgm:t>
    </dgm:pt>
    <dgm:pt modelId="{E99DF5BD-D395-43E5-B91E-10CBC8F67FEF}">
      <dgm:prSet custT="1"/>
      <dgm:spPr/>
      <dgm:t>
        <a:bodyPr/>
        <a:lstStyle/>
        <a:p>
          <a:r>
            <a:rPr lang="en-US" sz="1400" dirty="0">
              <a:latin typeface="MV Boli" panose="02000500030200090000" pitchFamily="2" charset="0"/>
              <a:cs typeface="MV Boli" panose="02000500030200090000" pitchFamily="2" charset="0"/>
            </a:rPr>
            <a:t>A </a:t>
          </a:r>
          <a:r>
            <a:rPr lang="en-US" sz="1400" b="1" u="sng" dirty="0">
              <a:solidFill>
                <a:srgbClr val="002060"/>
              </a:solidFill>
              <a:latin typeface="MV Boli" panose="02000500030200090000" pitchFamily="2" charset="0"/>
              <a:cs typeface="MV Boli" panose="02000500030200090000" pitchFamily="2" charset="0"/>
            </a:rPr>
            <a:t>brand logo </a:t>
          </a:r>
          <a:r>
            <a:rPr lang="en-US" sz="1400" dirty="0">
              <a:latin typeface="MV Boli" panose="02000500030200090000" pitchFamily="2" charset="0"/>
              <a:cs typeface="MV Boli" panose="02000500030200090000" pitchFamily="2" charset="0"/>
            </a:rPr>
            <a:t>is a distinctive visual image that will help the product stand out from competitors. It can be the way a brand name is written, a separate image or both. </a:t>
          </a:r>
        </a:p>
      </dgm:t>
    </dgm:pt>
    <dgm:pt modelId="{925950E6-EBCA-4EBC-A4E1-66ABE719DCBA}" type="parTrans" cxnId="{D94619DB-8F41-4C67-BD54-92D1494C054D}">
      <dgm:prSet/>
      <dgm:spPr/>
      <dgm:t>
        <a:bodyPr/>
        <a:lstStyle/>
        <a:p>
          <a:endParaRPr lang="en-US"/>
        </a:p>
      </dgm:t>
    </dgm:pt>
    <dgm:pt modelId="{B195EA03-9916-47DE-B8F1-131AC321F582}" type="sibTrans" cxnId="{D94619DB-8F41-4C67-BD54-92D1494C054D}">
      <dgm:prSet/>
      <dgm:spPr/>
      <dgm:t>
        <a:bodyPr/>
        <a:lstStyle/>
        <a:p>
          <a:endParaRPr lang="en-US"/>
        </a:p>
      </dgm:t>
    </dgm:pt>
    <dgm:pt modelId="{042D36BA-BCFF-4863-B10A-6162F0C0C55E}">
      <dgm:prSet custT="1"/>
      <dgm:spPr/>
      <dgm:t>
        <a:bodyPr/>
        <a:lstStyle/>
        <a:p>
          <a:r>
            <a:rPr lang="en-US" sz="1400" dirty="0">
              <a:latin typeface="MV Boli" panose="02000500030200090000" pitchFamily="2" charset="0"/>
              <a:cs typeface="MV Boli" panose="02000500030200090000" pitchFamily="2" charset="0"/>
            </a:rPr>
            <a:t>A </a:t>
          </a:r>
          <a:r>
            <a:rPr lang="en-US" sz="1400" b="1" u="sng" dirty="0">
              <a:solidFill>
                <a:srgbClr val="002060"/>
              </a:solidFill>
              <a:latin typeface="MV Boli" panose="02000500030200090000" pitchFamily="2" charset="0"/>
              <a:cs typeface="MV Boli" panose="02000500030200090000" pitchFamily="2" charset="0"/>
            </a:rPr>
            <a:t>brand leader </a:t>
          </a:r>
          <a:r>
            <a:rPr lang="en-US" sz="1400" dirty="0">
              <a:latin typeface="MV Boli" panose="02000500030200090000" pitchFamily="2" charset="0"/>
              <a:cs typeface="MV Boli" panose="02000500030200090000" pitchFamily="2" charset="0"/>
            </a:rPr>
            <a:t>is the brand with the highest percentage share of the market.  </a:t>
          </a:r>
        </a:p>
      </dgm:t>
    </dgm:pt>
    <dgm:pt modelId="{B3A3344E-5DDF-4B54-948C-FCA9C53DE4FD}" type="parTrans" cxnId="{EC93481C-D436-41FB-8B42-7CEE4BE6F560}">
      <dgm:prSet/>
      <dgm:spPr/>
      <dgm:t>
        <a:bodyPr/>
        <a:lstStyle/>
        <a:p>
          <a:endParaRPr lang="en-US"/>
        </a:p>
      </dgm:t>
    </dgm:pt>
    <dgm:pt modelId="{640F15D5-99AB-4EF0-9104-E61415A5704B}" type="sibTrans" cxnId="{EC93481C-D436-41FB-8B42-7CEE4BE6F560}">
      <dgm:prSet/>
      <dgm:spPr/>
      <dgm:t>
        <a:bodyPr/>
        <a:lstStyle/>
        <a:p>
          <a:endParaRPr lang="en-US"/>
        </a:p>
      </dgm:t>
    </dgm:pt>
    <dgm:pt modelId="{B1D1FCFC-5AFE-480C-9B38-F4444608C3D6}" type="pres">
      <dgm:prSet presAssocID="{B06F8026-25CF-419F-A94E-FF8F740D97F2}" presName="linearFlow" presStyleCnt="0">
        <dgm:presLayoutVars>
          <dgm:dir/>
          <dgm:animLvl val="lvl"/>
          <dgm:resizeHandles/>
        </dgm:presLayoutVars>
      </dgm:prSet>
      <dgm:spPr/>
    </dgm:pt>
    <dgm:pt modelId="{4FCC5AC2-DBE5-4C25-8C84-C74EAA6C2E24}" type="pres">
      <dgm:prSet presAssocID="{F319754E-75DF-4063-AAA3-C41318876214}" presName="compositeNode" presStyleCnt="0">
        <dgm:presLayoutVars>
          <dgm:bulletEnabled val="1"/>
        </dgm:presLayoutVars>
      </dgm:prSet>
      <dgm:spPr/>
    </dgm:pt>
    <dgm:pt modelId="{63AEA56B-C28B-4BBA-9D0B-61E5FB39B49B}" type="pres">
      <dgm:prSet presAssocID="{F319754E-75DF-4063-AAA3-C41318876214}"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fyp &lt;strong&gt;product design&lt;/strong&gt; sketch by tengwan on deviantART"/>
        </a:ext>
      </dgm:extLst>
    </dgm:pt>
    <dgm:pt modelId="{41F5BBB7-359E-405C-B3AB-10A940BC1F86}" type="pres">
      <dgm:prSet presAssocID="{F319754E-75DF-4063-AAA3-C41318876214}" presName="childNode" presStyleLbl="node1" presStyleIdx="0" presStyleCnt="4" custScaleX="138866">
        <dgm:presLayoutVars>
          <dgm:bulletEnabled val="1"/>
        </dgm:presLayoutVars>
      </dgm:prSet>
      <dgm:spPr/>
    </dgm:pt>
    <dgm:pt modelId="{8C7DDAD6-1CDB-400A-950F-95A315296265}" type="pres">
      <dgm:prSet presAssocID="{F319754E-75DF-4063-AAA3-C41318876214}" presName="parentNode" presStyleLbl="revTx" presStyleIdx="0" presStyleCnt="4" custScaleX="87173" custLinFactNeighborX="-86029" custLinFactNeighborY="0">
        <dgm:presLayoutVars>
          <dgm:chMax val="0"/>
          <dgm:bulletEnabled val="1"/>
        </dgm:presLayoutVars>
      </dgm:prSet>
      <dgm:spPr/>
    </dgm:pt>
    <dgm:pt modelId="{9CE4BB42-9459-4885-A4A4-28F04CED9598}" type="pres">
      <dgm:prSet presAssocID="{670975E0-C355-4BB5-AC0F-7A90287E26B0}" presName="sibTrans" presStyleCnt="0"/>
      <dgm:spPr/>
    </dgm:pt>
    <dgm:pt modelId="{0E3C2B0A-EA1F-473C-AC09-0BAEB567F526}" type="pres">
      <dgm:prSet presAssocID="{C872CB36-ACA7-41A1-A722-0B193C579E3D}" presName="compositeNode" presStyleCnt="0">
        <dgm:presLayoutVars>
          <dgm:bulletEnabled val="1"/>
        </dgm:presLayoutVars>
      </dgm:prSet>
      <dgm:spPr/>
    </dgm:pt>
    <dgm:pt modelId="{893B874E-3719-4C3C-8688-948CF5ECB1EF}" type="pres">
      <dgm:prSet presAssocID="{C872CB36-ACA7-41A1-A722-0B193C579E3D}" presName="image" presStyleLbl="fgImgPlace1" presStyleIdx="1" presStyleCnt="4" custLinFactNeighborX="-29235" custLinFactNeighborY="-457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extLst>
        <a:ext uri="{E40237B7-FDA0-4F09-8148-C483321AD2D9}">
          <dgm14:cNvPr xmlns:dgm14="http://schemas.microsoft.com/office/drawing/2010/diagram" id="0" name="" descr="People who aren’t known for something haven’t done anything."/>
        </a:ext>
      </dgm:extLst>
    </dgm:pt>
    <dgm:pt modelId="{9C3E3F3A-935A-4E3E-A343-AC6F3737AA42}" type="pres">
      <dgm:prSet presAssocID="{C872CB36-ACA7-41A1-A722-0B193C579E3D}" presName="childNode" presStyleLbl="node1" presStyleIdx="1" presStyleCnt="4" custScaleX="180467" custScaleY="106257" custLinFactNeighborX="2672" custLinFactNeighborY="541">
        <dgm:presLayoutVars>
          <dgm:bulletEnabled val="1"/>
        </dgm:presLayoutVars>
      </dgm:prSet>
      <dgm:spPr/>
    </dgm:pt>
    <dgm:pt modelId="{61659F43-A28E-42E8-B71A-7C91F6C7E07A}" type="pres">
      <dgm:prSet presAssocID="{C872CB36-ACA7-41A1-A722-0B193C579E3D}" presName="parentNode" presStyleLbl="revTx" presStyleIdx="1" presStyleCnt="4" custLinFactX="-76364" custLinFactNeighborX="-100000" custLinFactNeighborY="689">
        <dgm:presLayoutVars>
          <dgm:chMax val="0"/>
          <dgm:bulletEnabled val="1"/>
        </dgm:presLayoutVars>
      </dgm:prSet>
      <dgm:spPr/>
    </dgm:pt>
    <dgm:pt modelId="{C2413C49-6399-4ED0-81E3-8F36A579DE04}" type="pres">
      <dgm:prSet presAssocID="{508BE29E-DA26-4E56-B2BB-4C03449E9231}" presName="sibTrans" presStyleCnt="0"/>
      <dgm:spPr/>
    </dgm:pt>
    <dgm:pt modelId="{21D0A4A9-ED52-409E-B62E-DF93710B55FA}" type="pres">
      <dgm:prSet presAssocID="{49A68D80-8BFB-412C-80FB-59E8C95B5340}" presName="compositeNode" presStyleCnt="0">
        <dgm:presLayoutVars>
          <dgm:bulletEnabled val="1"/>
        </dgm:presLayoutVars>
      </dgm:prSet>
      <dgm:spPr/>
    </dgm:pt>
    <dgm:pt modelId="{F6C364AC-250D-4DCB-B402-2C6B78F6831F}" type="pres">
      <dgm:prSet presAssocID="{49A68D80-8BFB-412C-80FB-59E8C95B5340}"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35 Cute Milk &lt;strong&gt;Packaging&lt;/strong&gt; Design Inspiration - Jayce-o-Yesta"/>
        </a:ext>
      </dgm:extLst>
    </dgm:pt>
    <dgm:pt modelId="{BA5ADB67-DFA2-4B2E-8CBD-40F9B630593E}" type="pres">
      <dgm:prSet presAssocID="{49A68D80-8BFB-412C-80FB-59E8C95B5340}" presName="childNode" presStyleLbl="node1" presStyleIdx="2" presStyleCnt="4">
        <dgm:presLayoutVars>
          <dgm:bulletEnabled val="1"/>
        </dgm:presLayoutVars>
      </dgm:prSet>
      <dgm:spPr/>
    </dgm:pt>
    <dgm:pt modelId="{8DF03086-7F99-483B-9A4D-6C1E860BB057}" type="pres">
      <dgm:prSet presAssocID="{49A68D80-8BFB-412C-80FB-59E8C95B5340}" presName="parentNode" presStyleLbl="revTx" presStyleIdx="2" presStyleCnt="4">
        <dgm:presLayoutVars>
          <dgm:chMax val="0"/>
          <dgm:bulletEnabled val="1"/>
        </dgm:presLayoutVars>
      </dgm:prSet>
      <dgm:spPr/>
    </dgm:pt>
    <dgm:pt modelId="{A757075D-28A6-4467-9C12-203A95A5054D}" type="pres">
      <dgm:prSet presAssocID="{E7FEC7F7-271E-4CD3-8454-C67DA8D10B8B}" presName="sibTrans" presStyleCnt="0"/>
      <dgm:spPr/>
    </dgm:pt>
    <dgm:pt modelId="{A2057E1F-73A1-4341-886F-FE7FF8FB863E}" type="pres">
      <dgm:prSet presAssocID="{98DBC418-CA8D-4C93-AE9D-CC6ACB0BE1B1}" presName="compositeNode" presStyleCnt="0">
        <dgm:presLayoutVars>
          <dgm:bulletEnabled val="1"/>
        </dgm:presLayoutVars>
      </dgm:prSet>
      <dgm:spPr/>
    </dgm:pt>
    <dgm:pt modelId="{C6A3B40C-10A1-464E-B16C-F332876B4BFA}" type="pres">
      <dgm:prSet presAssocID="{98DBC418-CA8D-4C93-AE9D-CC6ACB0BE1B1}"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lt;strong&gt;product_life_cycle&lt;/strong&gt;.gif"/>
        </a:ext>
      </dgm:extLst>
    </dgm:pt>
    <dgm:pt modelId="{F6906B50-0503-4FEE-9BC7-A9F3F13A9FA9}" type="pres">
      <dgm:prSet presAssocID="{98DBC418-CA8D-4C93-AE9D-CC6ACB0BE1B1}" presName="childNode" presStyleLbl="node1" presStyleIdx="3" presStyleCnt="4">
        <dgm:presLayoutVars>
          <dgm:bulletEnabled val="1"/>
        </dgm:presLayoutVars>
      </dgm:prSet>
      <dgm:spPr/>
    </dgm:pt>
    <dgm:pt modelId="{5D8ECB72-B7B3-4538-96BE-3D14D8CD3B46}" type="pres">
      <dgm:prSet presAssocID="{98DBC418-CA8D-4C93-AE9D-CC6ACB0BE1B1}" presName="parentNode" presStyleLbl="revTx" presStyleIdx="3" presStyleCnt="4">
        <dgm:presLayoutVars>
          <dgm:chMax val="0"/>
          <dgm:bulletEnabled val="1"/>
        </dgm:presLayoutVars>
      </dgm:prSet>
      <dgm:spPr/>
    </dgm:pt>
  </dgm:ptLst>
  <dgm:cxnLst>
    <dgm:cxn modelId="{EAEB220C-C736-4EFF-ACB4-8F9B5FF4DFD5}" srcId="{B06F8026-25CF-419F-A94E-FF8F740D97F2}" destId="{F319754E-75DF-4063-AAA3-C41318876214}" srcOrd="0" destOrd="0" parTransId="{F482AFAA-8E59-4CE4-B225-105EEF40D8E0}" sibTransId="{670975E0-C355-4BB5-AC0F-7A90287E26B0}"/>
    <dgm:cxn modelId="{130AD00F-EE19-45BD-BD4C-2EBE0419539F}" type="presOf" srcId="{8D921B2E-FD0B-4DCB-847A-2ABD97040DF1}" destId="{41F5BBB7-359E-405C-B3AB-10A940BC1F86}" srcOrd="0" destOrd="0" presId="urn:microsoft.com/office/officeart/2005/8/layout/hList2#1"/>
    <dgm:cxn modelId="{5B1B5713-F7CA-4D3D-8623-E7AD777442E9}" type="presOf" srcId="{3AECA7EC-49AF-41E0-AED5-BADF2B51DAE7}" destId="{9C3E3F3A-935A-4E3E-A343-AC6F3737AA42}" srcOrd="0" destOrd="1" presId="urn:microsoft.com/office/officeart/2005/8/layout/hList2#1"/>
    <dgm:cxn modelId="{4A52BA1A-DF0C-4311-89DA-2551D9B0FCAD}" type="presOf" srcId="{98DBC418-CA8D-4C93-AE9D-CC6ACB0BE1B1}" destId="{5D8ECB72-B7B3-4538-96BE-3D14D8CD3B46}" srcOrd="0" destOrd="0" presId="urn:microsoft.com/office/officeart/2005/8/layout/hList2#1"/>
    <dgm:cxn modelId="{EC93481C-D436-41FB-8B42-7CEE4BE6F560}" srcId="{C872CB36-ACA7-41A1-A722-0B193C579E3D}" destId="{042D36BA-BCFF-4863-B10A-6162F0C0C55E}" srcOrd="3" destOrd="0" parTransId="{B3A3344E-5DDF-4B54-948C-FCA9C53DE4FD}" sibTransId="{640F15D5-99AB-4EF0-9104-E61415A5704B}"/>
    <dgm:cxn modelId="{61143225-9C2E-4132-AC44-F8D285DC60CD}" type="presOf" srcId="{F319754E-75DF-4063-AAA3-C41318876214}" destId="{8C7DDAD6-1CDB-400A-950F-95A315296265}" srcOrd="0" destOrd="0" presId="urn:microsoft.com/office/officeart/2005/8/layout/hList2#1"/>
    <dgm:cxn modelId="{CF92575D-C64A-49DE-9BF7-FD23A2434AA1}" type="presOf" srcId="{E99DF5BD-D395-43E5-B91E-10CBC8F67FEF}" destId="{9C3E3F3A-935A-4E3E-A343-AC6F3737AA42}" srcOrd="0" destOrd="2" presId="urn:microsoft.com/office/officeart/2005/8/layout/hList2#1"/>
    <dgm:cxn modelId="{A88DCA62-EFC8-456A-8122-19314185B926}" type="presOf" srcId="{26CF7937-BE8E-48EB-958E-35A540C0842F}" destId="{9C3E3F3A-935A-4E3E-A343-AC6F3737AA42}" srcOrd="0" destOrd="0" presId="urn:microsoft.com/office/officeart/2005/8/layout/hList2#1"/>
    <dgm:cxn modelId="{FE2C4F66-5CFE-4DF1-A833-50E003EC6B9D}" srcId="{98DBC418-CA8D-4C93-AE9D-CC6ACB0BE1B1}" destId="{EA72879E-FDC1-4D56-9381-749E8EEC0936}" srcOrd="0" destOrd="0" parTransId="{581F7524-9415-44EB-80CA-69F8F57797B6}" sibTransId="{5277641F-2845-4A84-8E79-6A0D0723A2C3}"/>
    <dgm:cxn modelId="{6F75A580-2ACF-4374-A28F-9C1BADAE1704}" srcId="{F319754E-75DF-4063-AAA3-C41318876214}" destId="{3D6DF629-9353-474F-B198-B22E8A77B49C}" srcOrd="1" destOrd="0" parTransId="{25C96C3A-F3E5-4B3C-9A91-54CBA96D0C75}" sibTransId="{60437420-0170-4E7B-99AF-4C1C05CDE939}"/>
    <dgm:cxn modelId="{8CE1B494-2AC9-443D-AF43-7A537D30A027}" srcId="{C872CB36-ACA7-41A1-A722-0B193C579E3D}" destId="{3AECA7EC-49AF-41E0-AED5-BADF2B51DAE7}" srcOrd="1" destOrd="0" parTransId="{D9C8103F-7697-4B85-B934-DC2B4269ED50}" sibTransId="{C7E15914-D49B-4493-A051-5C9E27D54F26}"/>
    <dgm:cxn modelId="{CF5016A4-F469-43FA-AC0E-8E3BC9C3DF36}" type="presOf" srcId="{042D36BA-BCFF-4863-B10A-6162F0C0C55E}" destId="{9C3E3F3A-935A-4E3E-A343-AC6F3737AA42}" srcOrd="0" destOrd="3" presId="urn:microsoft.com/office/officeart/2005/8/layout/hList2#1"/>
    <dgm:cxn modelId="{EA835CB8-29DC-432B-AEB7-7A710337A520}" type="presOf" srcId="{3D6DF629-9353-474F-B198-B22E8A77B49C}" destId="{41F5BBB7-359E-405C-B3AB-10A940BC1F86}" srcOrd="0" destOrd="1" presId="urn:microsoft.com/office/officeart/2005/8/layout/hList2#1"/>
    <dgm:cxn modelId="{79DCC6B9-5101-4E1B-813B-5C8DD4FD57A0}" srcId="{B06F8026-25CF-419F-A94E-FF8F740D97F2}" destId="{98DBC418-CA8D-4C93-AE9D-CC6ACB0BE1B1}" srcOrd="3" destOrd="0" parTransId="{8E206084-2CD1-4B89-BC89-334E17206C1A}" sibTransId="{C7847BF8-AE13-4CA7-A481-033723511331}"/>
    <dgm:cxn modelId="{DD8247C1-1B9C-4583-BCE0-F5E877AD6365}" type="presOf" srcId="{49A68D80-8BFB-412C-80FB-59E8C95B5340}" destId="{8DF03086-7F99-483B-9A4D-6C1E860BB057}" srcOrd="0" destOrd="0" presId="urn:microsoft.com/office/officeart/2005/8/layout/hList2#1"/>
    <dgm:cxn modelId="{3BC048C1-1BD0-4EA5-B861-8F878C0E48DD}" type="presOf" srcId="{C872CB36-ACA7-41A1-A722-0B193C579E3D}" destId="{61659F43-A28E-42E8-B71A-7C91F6C7E07A}" srcOrd="0" destOrd="0" presId="urn:microsoft.com/office/officeart/2005/8/layout/hList2#1"/>
    <dgm:cxn modelId="{B005ACC1-7C39-44EC-BAB1-2B1A98650A6F}" srcId="{B06F8026-25CF-419F-A94E-FF8F740D97F2}" destId="{49A68D80-8BFB-412C-80FB-59E8C95B5340}" srcOrd="2" destOrd="0" parTransId="{125CC82F-96F8-4328-8113-8BA83E564765}" sibTransId="{E7FEC7F7-271E-4CD3-8454-C67DA8D10B8B}"/>
    <dgm:cxn modelId="{71C41EC7-9D81-4DBB-ACE1-20B7818C3683}" srcId="{B06F8026-25CF-419F-A94E-FF8F740D97F2}" destId="{C872CB36-ACA7-41A1-A722-0B193C579E3D}" srcOrd="1" destOrd="0" parTransId="{20B86A7C-ED83-468E-8758-FB20F8BF9B96}" sibTransId="{508BE29E-DA26-4E56-B2BB-4C03449E9231}"/>
    <dgm:cxn modelId="{B0B20AD8-BA5D-4B88-91C1-70ED428D7ACF}" srcId="{C872CB36-ACA7-41A1-A722-0B193C579E3D}" destId="{26CF7937-BE8E-48EB-958E-35A540C0842F}" srcOrd="0" destOrd="0" parTransId="{7E268532-9D1F-411D-8011-F057D1BD8B87}" sibTransId="{C7B43020-5403-4B23-877E-46B4A99CA2A3}"/>
    <dgm:cxn modelId="{774B99D9-B5A6-425C-8B0A-3C34623597F8}" srcId="{F319754E-75DF-4063-AAA3-C41318876214}" destId="{8D921B2E-FD0B-4DCB-847A-2ABD97040DF1}" srcOrd="0" destOrd="0" parTransId="{BC343476-52F0-4CCA-A7D8-7F5626B4214C}" sibTransId="{62E8C893-B218-4289-9DF7-5A8F372FF27B}"/>
    <dgm:cxn modelId="{D94619DB-8F41-4C67-BD54-92D1494C054D}" srcId="{C872CB36-ACA7-41A1-A722-0B193C579E3D}" destId="{E99DF5BD-D395-43E5-B91E-10CBC8F67FEF}" srcOrd="2" destOrd="0" parTransId="{925950E6-EBCA-4EBC-A4E1-66ABE719DCBA}" sibTransId="{B195EA03-9916-47DE-B8F1-131AC321F582}"/>
    <dgm:cxn modelId="{76E1D3DF-5036-476F-8B9E-FCA1C36DADAA}" type="presOf" srcId="{EA72879E-FDC1-4D56-9381-749E8EEC0936}" destId="{F6906B50-0503-4FEE-9BC7-A9F3F13A9FA9}" srcOrd="0" destOrd="0" presId="urn:microsoft.com/office/officeart/2005/8/layout/hList2#1"/>
    <dgm:cxn modelId="{468688F1-8D08-4055-86EC-1975338D4915}" type="presOf" srcId="{5F320C40-B18A-415E-AC17-73E64F59F5AB}" destId="{41F5BBB7-359E-405C-B3AB-10A940BC1F86}" srcOrd="0" destOrd="2" presId="urn:microsoft.com/office/officeart/2005/8/layout/hList2#1"/>
    <dgm:cxn modelId="{BF87B1F1-87FD-4ED4-A0E4-31BA379C41C9}" srcId="{F319754E-75DF-4063-AAA3-C41318876214}" destId="{5F320C40-B18A-415E-AC17-73E64F59F5AB}" srcOrd="2" destOrd="0" parTransId="{8EF0CC5D-DA66-4826-8866-38BA389ADCBC}" sibTransId="{500C590D-A0A5-49EF-B886-00319B8A8FCC}"/>
    <dgm:cxn modelId="{CB8A25F9-EAEB-4C2F-B8EE-47366DE67369}" type="presOf" srcId="{B06F8026-25CF-419F-A94E-FF8F740D97F2}" destId="{B1D1FCFC-5AFE-480C-9B38-F4444608C3D6}" srcOrd="0" destOrd="0" presId="urn:microsoft.com/office/officeart/2005/8/layout/hList2#1"/>
    <dgm:cxn modelId="{024D8177-E9E7-4882-B6CB-D6E278F9F9BA}" type="presParOf" srcId="{B1D1FCFC-5AFE-480C-9B38-F4444608C3D6}" destId="{4FCC5AC2-DBE5-4C25-8C84-C74EAA6C2E24}" srcOrd="0" destOrd="0" presId="urn:microsoft.com/office/officeart/2005/8/layout/hList2#1"/>
    <dgm:cxn modelId="{25D7B26D-099E-4BFD-9C18-AE6664CDF190}" type="presParOf" srcId="{4FCC5AC2-DBE5-4C25-8C84-C74EAA6C2E24}" destId="{63AEA56B-C28B-4BBA-9D0B-61E5FB39B49B}" srcOrd="0" destOrd="0" presId="urn:microsoft.com/office/officeart/2005/8/layout/hList2#1"/>
    <dgm:cxn modelId="{19797AF0-3F1A-4193-8C43-C9F6DB68462E}" type="presParOf" srcId="{4FCC5AC2-DBE5-4C25-8C84-C74EAA6C2E24}" destId="{41F5BBB7-359E-405C-B3AB-10A940BC1F86}" srcOrd="1" destOrd="0" presId="urn:microsoft.com/office/officeart/2005/8/layout/hList2#1"/>
    <dgm:cxn modelId="{04BA5978-2FE3-42F2-ABB7-CEE46C858DD6}" type="presParOf" srcId="{4FCC5AC2-DBE5-4C25-8C84-C74EAA6C2E24}" destId="{8C7DDAD6-1CDB-400A-950F-95A315296265}" srcOrd="2" destOrd="0" presId="urn:microsoft.com/office/officeart/2005/8/layout/hList2#1"/>
    <dgm:cxn modelId="{48C1E83D-B66C-4C12-9FA4-278BE9BF1D6E}" type="presParOf" srcId="{B1D1FCFC-5AFE-480C-9B38-F4444608C3D6}" destId="{9CE4BB42-9459-4885-A4A4-28F04CED9598}" srcOrd="1" destOrd="0" presId="urn:microsoft.com/office/officeart/2005/8/layout/hList2#1"/>
    <dgm:cxn modelId="{7FA97779-4C30-43C4-8B9B-00F30E67EB23}" type="presParOf" srcId="{B1D1FCFC-5AFE-480C-9B38-F4444608C3D6}" destId="{0E3C2B0A-EA1F-473C-AC09-0BAEB567F526}" srcOrd="2" destOrd="0" presId="urn:microsoft.com/office/officeart/2005/8/layout/hList2#1"/>
    <dgm:cxn modelId="{55792E42-FB5B-485D-B81E-94F69D58047B}" type="presParOf" srcId="{0E3C2B0A-EA1F-473C-AC09-0BAEB567F526}" destId="{893B874E-3719-4C3C-8688-948CF5ECB1EF}" srcOrd="0" destOrd="0" presId="urn:microsoft.com/office/officeart/2005/8/layout/hList2#1"/>
    <dgm:cxn modelId="{468469E2-A018-4818-ADA9-CA3511FA3AB5}" type="presParOf" srcId="{0E3C2B0A-EA1F-473C-AC09-0BAEB567F526}" destId="{9C3E3F3A-935A-4E3E-A343-AC6F3737AA42}" srcOrd="1" destOrd="0" presId="urn:microsoft.com/office/officeart/2005/8/layout/hList2#1"/>
    <dgm:cxn modelId="{949430B0-FB60-4F55-8B31-308627B109CB}" type="presParOf" srcId="{0E3C2B0A-EA1F-473C-AC09-0BAEB567F526}" destId="{61659F43-A28E-42E8-B71A-7C91F6C7E07A}" srcOrd="2" destOrd="0" presId="urn:microsoft.com/office/officeart/2005/8/layout/hList2#1"/>
    <dgm:cxn modelId="{3A098141-78CC-4B1C-B96E-B0281B163339}" type="presParOf" srcId="{B1D1FCFC-5AFE-480C-9B38-F4444608C3D6}" destId="{C2413C49-6399-4ED0-81E3-8F36A579DE04}" srcOrd="3" destOrd="0" presId="urn:microsoft.com/office/officeart/2005/8/layout/hList2#1"/>
    <dgm:cxn modelId="{1C6FD181-6BF6-4730-902E-48FD6EB77087}" type="presParOf" srcId="{B1D1FCFC-5AFE-480C-9B38-F4444608C3D6}" destId="{21D0A4A9-ED52-409E-B62E-DF93710B55FA}" srcOrd="4" destOrd="0" presId="urn:microsoft.com/office/officeart/2005/8/layout/hList2#1"/>
    <dgm:cxn modelId="{235935BC-DD81-467E-9A16-B92DC2AADB86}" type="presParOf" srcId="{21D0A4A9-ED52-409E-B62E-DF93710B55FA}" destId="{F6C364AC-250D-4DCB-B402-2C6B78F6831F}" srcOrd="0" destOrd="0" presId="urn:microsoft.com/office/officeart/2005/8/layout/hList2#1"/>
    <dgm:cxn modelId="{0B71B682-434B-4FE6-A34D-5445A760ECBB}" type="presParOf" srcId="{21D0A4A9-ED52-409E-B62E-DF93710B55FA}" destId="{BA5ADB67-DFA2-4B2E-8CBD-40F9B630593E}" srcOrd="1" destOrd="0" presId="urn:microsoft.com/office/officeart/2005/8/layout/hList2#1"/>
    <dgm:cxn modelId="{72CA9AC2-4C92-4929-974F-0D0F54B97309}" type="presParOf" srcId="{21D0A4A9-ED52-409E-B62E-DF93710B55FA}" destId="{8DF03086-7F99-483B-9A4D-6C1E860BB057}" srcOrd="2" destOrd="0" presId="urn:microsoft.com/office/officeart/2005/8/layout/hList2#1"/>
    <dgm:cxn modelId="{E535FDC5-D273-4B3E-A78E-2620335DA5F2}" type="presParOf" srcId="{B1D1FCFC-5AFE-480C-9B38-F4444608C3D6}" destId="{A757075D-28A6-4467-9C12-203A95A5054D}" srcOrd="5" destOrd="0" presId="urn:microsoft.com/office/officeart/2005/8/layout/hList2#1"/>
    <dgm:cxn modelId="{3DCE2D67-09B6-4F22-98B2-D27940B6E0B8}" type="presParOf" srcId="{B1D1FCFC-5AFE-480C-9B38-F4444608C3D6}" destId="{A2057E1F-73A1-4341-886F-FE7FF8FB863E}" srcOrd="6" destOrd="0" presId="urn:microsoft.com/office/officeart/2005/8/layout/hList2#1"/>
    <dgm:cxn modelId="{764DA64D-B2AD-4721-B498-7E9E10D23EFE}" type="presParOf" srcId="{A2057E1F-73A1-4341-886F-FE7FF8FB863E}" destId="{C6A3B40C-10A1-464E-B16C-F332876B4BFA}" srcOrd="0" destOrd="0" presId="urn:microsoft.com/office/officeart/2005/8/layout/hList2#1"/>
    <dgm:cxn modelId="{74B304A7-146C-4090-A6C8-676EE8C1542F}" type="presParOf" srcId="{A2057E1F-73A1-4341-886F-FE7FF8FB863E}" destId="{F6906B50-0503-4FEE-9BC7-A9F3F13A9FA9}" srcOrd="1" destOrd="0" presId="urn:microsoft.com/office/officeart/2005/8/layout/hList2#1"/>
    <dgm:cxn modelId="{02876866-1695-40EA-9AA2-6CAFF7B8A295}" type="presParOf" srcId="{A2057E1F-73A1-4341-886F-FE7FF8FB863E}" destId="{5D8ECB72-B7B3-4538-96BE-3D14D8CD3B46}"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6F8026-25CF-419F-A94E-FF8F740D97F2}" type="doc">
      <dgm:prSet loTypeId="urn:microsoft.com/office/officeart/2005/8/layout/hList2#2" loCatId="list" qsTypeId="urn:microsoft.com/office/officeart/2005/8/quickstyle/simple1" qsCatId="simple" csTypeId="urn:microsoft.com/office/officeart/2005/8/colors/colorful4" csCatId="colorful" phldr="1"/>
      <dgm:spPr/>
      <dgm:t>
        <a:bodyPr/>
        <a:lstStyle/>
        <a:p>
          <a:endParaRPr lang="en-US"/>
        </a:p>
      </dgm:t>
    </dgm:pt>
    <dgm:pt modelId="{F319754E-75DF-4063-AAA3-C41318876214}">
      <dgm:prSet phldrT="[Text]"/>
      <dgm:spPr/>
      <dgm:t>
        <a:bodyPr/>
        <a:lstStyle/>
        <a:p>
          <a:r>
            <a:rPr lang="en-US" dirty="0">
              <a:solidFill>
                <a:srgbClr val="FF0000"/>
              </a:solidFill>
              <a:latin typeface="MV Boli" panose="02000500030200090000" pitchFamily="2" charset="0"/>
              <a:cs typeface="MV Boli" panose="02000500030200090000" pitchFamily="2" charset="0"/>
            </a:rPr>
            <a:t>DESIGN &amp; QUALITY</a:t>
          </a:r>
        </a:p>
      </dgm:t>
    </dgm:pt>
    <dgm:pt modelId="{F482AFAA-8E59-4CE4-B225-105EEF40D8E0}" type="parTrans" cxnId="{EAEB220C-C736-4EFF-ACB4-8F9B5FF4DFD5}">
      <dgm:prSet/>
      <dgm:spPr/>
      <dgm:t>
        <a:bodyPr/>
        <a:lstStyle/>
        <a:p>
          <a:endParaRPr lang="en-US">
            <a:latin typeface="MV Boli" panose="02000500030200090000" pitchFamily="2" charset="0"/>
            <a:cs typeface="MV Boli" panose="02000500030200090000" pitchFamily="2" charset="0"/>
          </a:endParaRPr>
        </a:p>
      </dgm:t>
    </dgm:pt>
    <dgm:pt modelId="{670975E0-C355-4BB5-AC0F-7A90287E26B0}" type="sibTrans" cxnId="{EAEB220C-C736-4EFF-ACB4-8F9B5FF4DFD5}">
      <dgm:prSet/>
      <dgm:spPr/>
      <dgm:t>
        <a:bodyPr/>
        <a:lstStyle/>
        <a:p>
          <a:endParaRPr lang="en-US">
            <a:latin typeface="MV Boli" panose="02000500030200090000" pitchFamily="2" charset="0"/>
            <a:cs typeface="MV Boli" panose="02000500030200090000" pitchFamily="2" charset="0"/>
          </a:endParaRPr>
        </a:p>
      </dgm:t>
    </dgm:pt>
    <dgm:pt modelId="{8D921B2E-FD0B-4DCB-847A-2ABD97040DF1}">
      <dgm:prSet phldrT="[Text]" custT="1"/>
      <dgm:spPr/>
      <dgm:t>
        <a:bodyPr/>
        <a:lstStyle/>
        <a:p>
          <a:r>
            <a:rPr lang="en-US" sz="1400" dirty="0">
              <a:latin typeface="MV Boli" panose="02000500030200090000" pitchFamily="2" charset="0"/>
              <a:cs typeface="MV Boli" panose="02000500030200090000" pitchFamily="2" charset="0"/>
            </a:rPr>
            <a:t>The product design and quality must consider:</a:t>
          </a:r>
        </a:p>
      </dgm:t>
    </dgm:pt>
    <dgm:pt modelId="{BC343476-52F0-4CCA-A7D8-7F5626B4214C}" type="parTrans" cxnId="{774B99D9-B5A6-425C-8B0A-3C34623597F8}">
      <dgm:prSet/>
      <dgm:spPr/>
      <dgm:t>
        <a:bodyPr/>
        <a:lstStyle/>
        <a:p>
          <a:endParaRPr lang="en-US">
            <a:latin typeface="MV Boli" panose="02000500030200090000" pitchFamily="2" charset="0"/>
            <a:cs typeface="MV Boli" panose="02000500030200090000" pitchFamily="2" charset="0"/>
          </a:endParaRPr>
        </a:p>
      </dgm:t>
    </dgm:pt>
    <dgm:pt modelId="{62E8C893-B218-4289-9DF7-5A8F372FF27B}" type="sibTrans" cxnId="{774B99D9-B5A6-425C-8B0A-3C34623597F8}">
      <dgm:prSet/>
      <dgm:spPr/>
      <dgm:t>
        <a:bodyPr/>
        <a:lstStyle/>
        <a:p>
          <a:endParaRPr lang="en-US">
            <a:latin typeface="MV Boli" panose="02000500030200090000" pitchFamily="2" charset="0"/>
            <a:cs typeface="MV Boli" panose="02000500030200090000" pitchFamily="2" charset="0"/>
          </a:endParaRPr>
        </a:p>
      </dgm:t>
    </dgm:pt>
    <dgm:pt modelId="{98DBC418-CA8D-4C93-AE9D-CC6ACB0BE1B1}">
      <dgm:prSet phldrT="[Text]"/>
      <dgm:spPr/>
      <dgm:t>
        <a:bodyPr/>
        <a:lstStyle/>
        <a:p>
          <a:r>
            <a:rPr lang="en-US" dirty="0">
              <a:solidFill>
                <a:srgbClr val="FF0000"/>
              </a:solidFill>
              <a:latin typeface="MV Boli" panose="02000500030200090000" pitchFamily="2" charset="0"/>
              <a:cs typeface="MV Boli" panose="02000500030200090000" pitchFamily="2" charset="0"/>
            </a:rPr>
            <a:t>PRODUCT LIFE CYCLE</a:t>
          </a:r>
        </a:p>
      </dgm:t>
    </dgm:pt>
    <dgm:pt modelId="{8E206084-2CD1-4B89-BC89-334E17206C1A}" type="parTrans" cxnId="{79DCC6B9-5101-4E1B-813B-5C8DD4FD57A0}">
      <dgm:prSet/>
      <dgm:spPr/>
      <dgm:t>
        <a:bodyPr/>
        <a:lstStyle/>
        <a:p>
          <a:endParaRPr lang="en-US">
            <a:latin typeface="MV Boli" panose="02000500030200090000" pitchFamily="2" charset="0"/>
            <a:cs typeface="MV Boli" panose="02000500030200090000" pitchFamily="2" charset="0"/>
          </a:endParaRPr>
        </a:p>
      </dgm:t>
    </dgm:pt>
    <dgm:pt modelId="{C7847BF8-AE13-4CA7-A481-033723511331}" type="sibTrans" cxnId="{79DCC6B9-5101-4E1B-813B-5C8DD4FD57A0}">
      <dgm:prSet/>
      <dgm:spPr/>
      <dgm:t>
        <a:bodyPr/>
        <a:lstStyle/>
        <a:p>
          <a:endParaRPr lang="en-US">
            <a:latin typeface="MV Boli" panose="02000500030200090000" pitchFamily="2" charset="0"/>
            <a:cs typeface="MV Boli" panose="02000500030200090000" pitchFamily="2" charset="0"/>
          </a:endParaRPr>
        </a:p>
      </dgm:t>
    </dgm:pt>
    <dgm:pt modelId="{EA72879E-FDC1-4D56-9381-749E8EEC0936}">
      <dgm:prSet phldrT="[Text]"/>
      <dgm:spPr/>
      <dgm:t>
        <a:bodyPr/>
        <a:lstStyle/>
        <a:p>
          <a:r>
            <a:rPr lang="en-US" dirty="0">
              <a:latin typeface="MV Boli" panose="02000500030200090000" pitchFamily="2" charset="0"/>
              <a:cs typeface="MV Boli" panose="02000500030200090000" pitchFamily="2" charset="0"/>
            </a:rPr>
            <a:t>The product life cycle refers to the theory that most products pass through distinct life stages: product development, launch, growth, maturity, saturation and eventual decline</a:t>
          </a:r>
        </a:p>
      </dgm:t>
    </dgm:pt>
    <dgm:pt modelId="{581F7524-9415-44EB-80CA-69F8F57797B6}" type="parTrans" cxnId="{FE2C4F66-5CFE-4DF1-A833-50E003EC6B9D}">
      <dgm:prSet/>
      <dgm:spPr/>
      <dgm:t>
        <a:bodyPr/>
        <a:lstStyle/>
        <a:p>
          <a:endParaRPr lang="en-US">
            <a:latin typeface="MV Boli" panose="02000500030200090000" pitchFamily="2" charset="0"/>
            <a:cs typeface="MV Boli" panose="02000500030200090000" pitchFamily="2" charset="0"/>
          </a:endParaRPr>
        </a:p>
      </dgm:t>
    </dgm:pt>
    <dgm:pt modelId="{5277641F-2845-4A84-8E79-6A0D0723A2C3}" type="sibTrans" cxnId="{FE2C4F66-5CFE-4DF1-A833-50E003EC6B9D}">
      <dgm:prSet/>
      <dgm:spPr/>
      <dgm:t>
        <a:bodyPr/>
        <a:lstStyle/>
        <a:p>
          <a:endParaRPr lang="en-US">
            <a:latin typeface="MV Boli" panose="02000500030200090000" pitchFamily="2" charset="0"/>
            <a:cs typeface="MV Boli" panose="02000500030200090000" pitchFamily="2" charset="0"/>
          </a:endParaRPr>
        </a:p>
      </dgm:t>
    </dgm:pt>
    <dgm:pt modelId="{C872CB36-ACA7-41A1-A722-0B193C579E3D}">
      <dgm:prSet/>
      <dgm:spPr/>
      <dgm:t>
        <a:bodyPr/>
        <a:lstStyle/>
        <a:p>
          <a:r>
            <a:rPr lang="en-US" dirty="0">
              <a:solidFill>
                <a:srgbClr val="FF0000"/>
              </a:solidFill>
              <a:latin typeface="MV Boli" panose="02000500030200090000" pitchFamily="2" charset="0"/>
              <a:cs typeface="MV Boli" panose="02000500030200090000" pitchFamily="2" charset="0"/>
            </a:rPr>
            <a:t>BRANDING</a:t>
          </a:r>
        </a:p>
      </dgm:t>
    </dgm:pt>
    <dgm:pt modelId="{20B86A7C-ED83-468E-8758-FB20F8BF9B96}" type="parTrans" cxnId="{71C41EC7-9D81-4DBB-ACE1-20B7818C3683}">
      <dgm:prSet/>
      <dgm:spPr/>
      <dgm:t>
        <a:bodyPr/>
        <a:lstStyle/>
        <a:p>
          <a:endParaRPr lang="en-US">
            <a:latin typeface="MV Boli" panose="02000500030200090000" pitchFamily="2" charset="0"/>
            <a:cs typeface="MV Boli" panose="02000500030200090000" pitchFamily="2" charset="0"/>
          </a:endParaRPr>
        </a:p>
      </dgm:t>
    </dgm:pt>
    <dgm:pt modelId="{508BE29E-DA26-4E56-B2BB-4C03449E9231}" type="sibTrans" cxnId="{71C41EC7-9D81-4DBB-ACE1-20B7818C3683}">
      <dgm:prSet/>
      <dgm:spPr/>
      <dgm:t>
        <a:bodyPr/>
        <a:lstStyle/>
        <a:p>
          <a:endParaRPr lang="en-US">
            <a:latin typeface="MV Boli" panose="02000500030200090000" pitchFamily="2" charset="0"/>
            <a:cs typeface="MV Boli" panose="02000500030200090000" pitchFamily="2" charset="0"/>
          </a:endParaRPr>
        </a:p>
      </dgm:t>
    </dgm:pt>
    <dgm:pt modelId="{49A68D80-8BFB-412C-80FB-59E8C95B5340}">
      <dgm:prSet/>
      <dgm:spPr/>
      <dgm:t>
        <a:bodyPr/>
        <a:lstStyle/>
        <a:p>
          <a:r>
            <a:rPr lang="en-US" dirty="0">
              <a:solidFill>
                <a:srgbClr val="FF0000"/>
              </a:solidFill>
              <a:latin typeface="MV Boli" panose="02000500030200090000" pitchFamily="2" charset="0"/>
              <a:cs typeface="MV Boli" panose="02000500030200090000" pitchFamily="2" charset="0"/>
            </a:rPr>
            <a:t>PACKAGING</a:t>
          </a:r>
        </a:p>
      </dgm:t>
    </dgm:pt>
    <dgm:pt modelId="{125CC82F-96F8-4328-8113-8BA83E564765}" type="parTrans" cxnId="{B005ACC1-7C39-44EC-BAB1-2B1A98650A6F}">
      <dgm:prSet/>
      <dgm:spPr/>
      <dgm:t>
        <a:bodyPr/>
        <a:lstStyle/>
        <a:p>
          <a:endParaRPr lang="en-US">
            <a:latin typeface="MV Boli" panose="02000500030200090000" pitchFamily="2" charset="0"/>
            <a:cs typeface="MV Boli" panose="02000500030200090000" pitchFamily="2" charset="0"/>
          </a:endParaRPr>
        </a:p>
      </dgm:t>
    </dgm:pt>
    <dgm:pt modelId="{E7FEC7F7-271E-4CD3-8454-C67DA8D10B8B}" type="sibTrans" cxnId="{B005ACC1-7C39-44EC-BAB1-2B1A98650A6F}">
      <dgm:prSet/>
      <dgm:spPr/>
      <dgm:t>
        <a:bodyPr/>
        <a:lstStyle/>
        <a:p>
          <a:endParaRPr lang="en-US">
            <a:latin typeface="MV Boli" panose="02000500030200090000" pitchFamily="2" charset="0"/>
            <a:cs typeface="MV Boli" panose="02000500030200090000" pitchFamily="2" charset="0"/>
          </a:endParaRPr>
        </a:p>
      </dgm:t>
    </dgm:pt>
    <dgm:pt modelId="{3D6DF629-9353-474F-B198-B22E8A77B49C}">
      <dgm:prSet phldrT="[Text]" custT="1"/>
      <dgm:spPr/>
      <dgm:t>
        <a:bodyPr/>
        <a:lstStyle/>
        <a:p>
          <a:r>
            <a:rPr lang="en-US" sz="1400" b="1" u="sng" dirty="0">
              <a:solidFill>
                <a:srgbClr val="002060"/>
              </a:solidFill>
              <a:latin typeface="MV Boli" panose="02000500030200090000" pitchFamily="2" charset="0"/>
              <a:cs typeface="MV Boli" panose="02000500030200090000" pitchFamily="2" charset="0"/>
            </a:rPr>
            <a:t>Function:</a:t>
          </a:r>
          <a:r>
            <a:rPr lang="en-US" sz="1400" b="1" u="none" dirty="0">
              <a:solidFill>
                <a:srgbClr val="002060"/>
              </a:solidFill>
              <a:latin typeface="MV Boli" panose="02000500030200090000" pitchFamily="2" charset="0"/>
              <a:cs typeface="MV Boli" panose="02000500030200090000" pitchFamily="2" charset="0"/>
            </a:rPr>
            <a:t> </a:t>
          </a:r>
          <a:r>
            <a:rPr lang="en-US" sz="1400" dirty="0">
              <a:latin typeface="MV Boli" panose="02000500030200090000" pitchFamily="2" charset="0"/>
              <a:cs typeface="MV Boli" panose="02000500030200090000" pitchFamily="2" charset="0"/>
            </a:rPr>
            <a:t>The product must do what consumers expect it to do. According to law, this means that the product must be of merchantable quality &amp; fit for purpose intended.</a:t>
          </a:r>
        </a:p>
      </dgm:t>
    </dgm:pt>
    <dgm:pt modelId="{25C96C3A-F3E5-4B3C-9A91-54CBA96D0C75}" type="parTrans" cxnId="{6F75A580-2ACF-4374-A28F-9C1BADAE1704}">
      <dgm:prSet/>
      <dgm:spPr/>
      <dgm:t>
        <a:bodyPr/>
        <a:lstStyle/>
        <a:p>
          <a:endParaRPr lang="en-US"/>
        </a:p>
      </dgm:t>
    </dgm:pt>
    <dgm:pt modelId="{60437420-0170-4E7B-99AF-4C1C05CDE939}" type="sibTrans" cxnId="{6F75A580-2ACF-4374-A28F-9C1BADAE1704}">
      <dgm:prSet/>
      <dgm:spPr/>
      <dgm:t>
        <a:bodyPr/>
        <a:lstStyle/>
        <a:p>
          <a:endParaRPr lang="en-US"/>
        </a:p>
      </dgm:t>
    </dgm:pt>
    <dgm:pt modelId="{5F320C40-B18A-415E-AC17-73E64F59F5AB}">
      <dgm:prSet phldrT="[Text]" custT="1"/>
      <dgm:spPr/>
      <dgm:t>
        <a:bodyPr/>
        <a:lstStyle/>
        <a:p>
          <a:r>
            <a:rPr lang="en-US" sz="1400" b="1" u="sng" dirty="0">
              <a:solidFill>
                <a:srgbClr val="002060"/>
              </a:solidFill>
              <a:latin typeface="MV Boli" panose="02000500030200090000" pitchFamily="2" charset="0"/>
              <a:cs typeface="MV Boli" panose="02000500030200090000" pitchFamily="2" charset="0"/>
            </a:rPr>
            <a:t>Form:</a:t>
          </a:r>
          <a:r>
            <a:rPr lang="en-US" sz="1400" b="1" u="none" dirty="0">
              <a:solidFill>
                <a:srgbClr val="002060"/>
              </a:solidFill>
              <a:latin typeface="MV Boli" panose="02000500030200090000" pitchFamily="2" charset="0"/>
              <a:cs typeface="MV Boli" panose="02000500030200090000" pitchFamily="2" charset="0"/>
            </a:rPr>
            <a:t> </a:t>
          </a:r>
          <a:r>
            <a:rPr lang="en-US" sz="1400" dirty="0">
              <a:latin typeface="MV Boli" panose="02000500030200090000" pitchFamily="2" charset="0"/>
              <a:cs typeface="MV Boli" panose="02000500030200090000" pitchFamily="2" charset="0"/>
            </a:rPr>
            <a:t>The product must also be practical &amp; appealing to the target market in terms of shape, style, colour &amp; image.</a:t>
          </a:r>
        </a:p>
      </dgm:t>
    </dgm:pt>
    <dgm:pt modelId="{8EF0CC5D-DA66-4826-8866-38BA389ADCBC}" type="parTrans" cxnId="{BF87B1F1-87FD-4ED4-A0E4-31BA379C41C9}">
      <dgm:prSet/>
      <dgm:spPr/>
      <dgm:t>
        <a:bodyPr/>
        <a:lstStyle/>
        <a:p>
          <a:endParaRPr lang="en-US"/>
        </a:p>
      </dgm:t>
    </dgm:pt>
    <dgm:pt modelId="{500C590D-A0A5-49EF-B886-00319B8A8FCC}" type="sibTrans" cxnId="{BF87B1F1-87FD-4ED4-A0E4-31BA379C41C9}">
      <dgm:prSet/>
      <dgm:spPr/>
      <dgm:t>
        <a:bodyPr/>
        <a:lstStyle/>
        <a:p>
          <a:endParaRPr lang="en-US"/>
        </a:p>
      </dgm:t>
    </dgm:pt>
    <dgm:pt modelId="{26CF7937-BE8E-48EB-958E-35A540C0842F}">
      <dgm:prSet custT="1"/>
      <dgm:spPr/>
      <dgm:t>
        <a:bodyPr/>
        <a:lstStyle/>
        <a:p>
          <a:r>
            <a:rPr lang="en-US" sz="1400" dirty="0">
              <a:latin typeface="MV Boli" panose="02000500030200090000" pitchFamily="2" charset="0"/>
              <a:cs typeface="MV Boli" panose="02000500030200090000" pitchFamily="2" charset="0"/>
            </a:rPr>
            <a:t>Branding means creating an identity for a product that clearly distinguishes it from competitors. It consists of a brand name and logo. </a:t>
          </a:r>
        </a:p>
      </dgm:t>
    </dgm:pt>
    <dgm:pt modelId="{7E268532-9D1F-411D-8011-F057D1BD8B87}" type="parTrans" cxnId="{B0B20AD8-BA5D-4B88-91C1-70ED428D7ACF}">
      <dgm:prSet/>
      <dgm:spPr/>
      <dgm:t>
        <a:bodyPr/>
        <a:lstStyle/>
        <a:p>
          <a:endParaRPr lang="en-US"/>
        </a:p>
      </dgm:t>
    </dgm:pt>
    <dgm:pt modelId="{C7B43020-5403-4B23-877E-46B4A99CA2A3}" type="sibTrans" cxnId="{B0B20AD8-BA5D-4B88-91C1-70ED428D7ACF}">
      <dgm:prSet/>
      <dgm:spPr/>
      <dgm:t>
        <a:bodyPr/>
        <a:lstStyle/>
        <a:p>
          <a:endParaRPr lang="en-US"/>
        </a:p>
      </dgm:t>
    </dgm:pt>
    <dgm:pt modelId="{3AECA7EC-49AF-41E0-AED5-BADF2B51DAE7}">
      <dgm:prSet custT="1"/>
      <dgm:spPr/>
      <dgm:t>
        <a:bodyPr/>
        <a:lstStyle/>
        <a:p>
          <a:r>
            <a:rPr lang="en-US" sz="1400" dirty="0">
              <a:latin typeface="MV Boli" panose="02000500030200090000" pitchFamily="2" charset="0"/>
              <a:cs typeface="MV Boli" panose="02000500030200090000" pitchFamily="2" charset="0"/>
            </a:rPr>
            <a:t>A </a:t>
          </a:r>
          <a:r>
            <a:rPr lang="en-US" sz="1400" b="1" u="sng" dirty="0">
              <a:solidFill>
                <a:srgbClr val="002060"/>
              </a:solidFill>
              <a:latin typeface="MV Boli" panose="02000500030200090000" pitchFamily="2" charset="0"/>
              <a:cs typeface="MV Boli" panose="02000500030200090000" pitchFamily="2" charset="0"/>
            </a:rPr>
            <a:t>brand name </a:t>
          </a:r>
          <a:r>
            <a:rPr lang="en-US" sz="1400" dirty="0">
              <a:latin typeface="MV Boli" panose="02000500030200090000" pitchFamily="2" charset="0"/>
              <a:cs typeface="MV Boli" panose="02000500030200090000" pitchFamily="2" charset="0"/>
            </a:rPr>
            <a:t>is a distinctive name given to a product, such as as Pepsi Max. </a:t>
          </a:r>
        </a:p>
      </dgm:t>
    </dgm:pt>
    <dgm:pt modelId="{D9C8103F-7697-4B85-B934-DC2B4269ED50}" type="parTrans" cxnId="{8CE1B494-2AC9-443D-AF43-7A537D30A027}">
      <dgm:prSet/>
      <dgm:spPr/>
      <dgm:t>
        <a:bodyPr/>
        <a:lstStyle/>
        <a:p>
          <a:endParaRPr lang="en-US"/>
        </a:p>
      </dgm:t>
    </dgm:pt>
    <dgm:pt modelId="{C7E15914-D49B-4493-A051-5C9E27D54F26}" type="sibTrans" cxnId="{8CE1B494-2AC9-443D-AF43-7A537D30A027}">
      <dgm:prSet/>
      <dgm:spPr/>
      <dgm:t>
        <a:bodyPr/>
        <a:lstStyle/>
        <a:p>
          <a:endParaRPr lang="en-US"/>
        </a:p>
      </dgm:t>
    </dgm:pt>
    <dgm:pt modelId="{E99DF5BD-D395-43E5-B91E-10CBC8F67FEF}">
      <dgm:prSet custT="1"/>
      <dgm:spPr/>
      <dgm:t>
        <a:bodyPr/>
        <a:lstStyle/>
        <a:p>
          <a:r>
            <a:rPr lang="en-US" sz="1400" dirty="0">
              <a:latin typeface="MV Boli" panose="02000500030200090000" pitchFamily="2" charset="0"/>
              <a:cs typeface="MV Boli" panose="02000500030200090000" pitchFamily="2" charset="0"/>
            </a:rPr>
            <a:t>A </a:t>
          </a:r>
          <a:r>
            <a:rPr lang="en-US" sz="1400" b="1" u="sng" dirty="0">
              <a:solidFill>
                <a:srgbClr val="002060"/>
              </a:solidFill>
              <a:latin typeface="MV Boli" panose="02000500030200090000" pitchFamily="2" charset="0"/>
              <a:cs typeface="MV Boli" panose="02000500030200090000" pitchFamily="2" charset="0"/>
            </a:rPr>
            <a:t>brand logo </a:t>
          </a:r>
          <a:r>
            <a:rPr lang="en-US" sz="1400" dirty="0">
              <a:latin typeface="MV Boli" panose="02000500030200090000" pitchFamily="2" charset="0"/>
              <a:cs typeface="MV Boli" panose="02000500030200090000" pitchFamily="2" charset="0"/>
            </a:rPr>
            <a:t>is a distinctive visual image that will help the product stand out from competitors. It can be the way a brand name is written, a separate mage or both. </a:t>
          </a:r>
        </a:p>
      </dgm:t>
    </dgm:pt>
    <dgm:pt modelId="{925950E6-EBCA-4EBC-A4E1-66ABE719DCBA}" type="parTrans" cxnId="{D94619DB-8F41-4C67-BD54-92D1494C054D}">
      <dgm:prSet/>
      <dgm:spPr/>
      <dgm:t>
        <a:bodyPr/>
        <a:lstStyle/>
        <a:p>
          <a:endParaRPr lang="en-US"/>
        </a:p>
      </dgm:t>
    </dgm:pt>
    <dgm:pt modelId="{B195EA03-9916-47DE-B8F1-131AC321F582}" type="sibTrans" cxnId="{D94619DB-8F41-4C67-BD54-92D1494C054D}">
      <dgm:prSet/>
      <dgm:spPr/>
      <dgm:t>
        <a:bodyPr/>
        <a:lstStyle/>
        <a:p>
          <a:endParaRPr lang="en-US"/>
        </a:p>
      </dgm:t>
    </dgm:pt>
    <dgm:pt modelId="{042D36BA-BCFF-4863-B10A-6162F0C0C55E}">
      <dgm:prSet custT="1"/>
      <dgm:spPr/>
      <dgm:t>
        <a:bodyPr/>
        <a:lstStyle/>
        <a:p>
          <a:r>
            <a:rPr lang="en-US" sz="1400" dirty="0">
              <a:latin typeface="MV Boli" panose="02000500030200090000" pitchFamily="2" charset="0"/>
              <a:cs typeface="MV Boli" panose="02000500030200090000" pitchFamily="2" charset="0"/>
            </a:rPr>
            <a:t>A </a:t>
          </a:r>
          <a:r>
            <a:rPr lang="en-US" sz="1400" b="1" u="sng" dirty="0">
              <a:solidFill>
                <a:srgbClr val="002060"/>
              </a:solidFill>
              <a:latin typeface="MV Boli" panose="02000500030200090000" pitchFamily="2" charset="0"/>
              <a:cs typeface="MV Boli" panose="02000500030200090000" pitchFamily="2" charset="0"/>
            </a:rPr>
            <a:t>brand leader </a:t>
          </a:r>
          <a:r>
            <a:rPr lang="en-US" sz="1400" dirty="0">
              <a:latin typeface="MV Boli" panose="02000500030200090000" pitchFamily="2" charset="0"/>
              <a:cs typeface="MV Boli" panose="02000500030200090000" pitchFamily="2" charset="0"/>
            </a:rPr>
            <a:t>is the brand with the highest percentage share of the market.  </a:t>
          </a:r>
        </a:p>
      </dgm:t>
    </dgm:pt>
    <dgm:pt modelId="{B3A3344E-5DDF-4B54-948C-FCA9C53DE4FD}" type="parTrans" cxnId="{EC93481C-D436-41FB-8B42-7CEE4BE6F560}">
      <dgm:prSet/>
      <dgm:spPr/>
      <dgm:t>
        <a:bodyPr/>
        <a:lstStyle/>
        <a:p>
          <a:endParaRPr lang="en-US"/>
        </a:p>
      </dgm:t>
    </dgm:pt>
    <dgm:pt modelId="{640F15D5-99AB-4EF0-9104-E61415A5704B}" type="sibTrans" cxnId="{EC93481C-D436-41FB-8B42-7CEE4BE6F560}">
      <dgm:prSet/>
      <dgm:spPr/>
      <dgm:t>
        <a:bodyPr/>
        <a:lstStyle/>
        <a:p>
          <a:endParaRPr lang="en-US"/>
        </a:p>
      </dgm:t>
    </dgm:pt>
    <dgm:pt modelId="{05EFEDA8-3C15-41DF-94F6-54531D5ABC73}">
      <dgm:prSet custT="1"/>
      <dgm:spPr/>
      <dgm:t>
        <a:bodyPr/>
        <a:lstStyle/>
        <a:p>
          <a:r>
            <a:rPr lang="en-US" sz="1400" dirty="0">
              <a:latin typeface="MV Boli" panose="02000500030200090000" pitchFamily="2" charset="0"/>
              <a:cs typeface="MV Boli" panose="02000500030200090000" pitchFamily="2" charset="0"/>
            </a:rPr>
            <a:t>Product packaging should provide the following: </a:t>
          </a:r>
        </a:p>
      </dgm:t>
    </dgm:pt>
    <dgm:pt modelId="{B71EAF4F-6E9B-4246-B73D-C2C96D63CA6B}" type="parTrans" cxnId="{D48C995B-F0C1-4AC2-9F90-7653C1E26C24}">
      <dgm:prSet/>
      <dgm:spPr/>
      <dgm:t>
        <a:bodyPr/>
        <a:lstStyle/>
        <a:p>
          <a:endParaRPr lang="en-US"/>
        </a:p>
      </dgm:t>
    </dgm:pt>
    <dgm:pt modelId="{2A2D78CF-6439-45D9-B922-BBE19D5AA55D}" type="sibTrans" cxnId="{D48C995B-F0C1-4AC2-9F90-7653C1E26C24}">
      <dgm:prSet/>
      <dgm:spPr/>
      <dgm:t>
        <a:bodyPr/>
        <a:lstStyle/>
        <a:p>
          <a:endParaRPr lang="en-US"/>
        </a:p>
      </dgm:t>
    </dgm:pt>
    <dgm:pt modelId="{E599DE03-B7AC-443A-8441-7C6459E61C6A}">
      <dgm:prSet custT="1"/>
      <dgm:spPr/>
      <dgm:t>
        <a:bodyPr/>
        <a:lstStyle/>
        <a:p>
          <a:pPr>
            <a:buFont typeface="Wingdings" panose="05000000000000000000" pitchFamily="2" charset="2"/>
            <a:buChar char="ü"/>
          </a:pPr>
          <a:r>
            <a:rPr lang="en-US" sz="1400" dirty="0">
              <a:latin typeface="MV Boli" panose="02000500030200090000" pitchFamily="2" charset="0"/>
              <a:cs typeface="MV Boli" panose="02000500030200090000" pitchFamily="2" charset="0"/>
            </a:rPr>
            <a:t>Provide protection</a:t>
          </a:r>
        </a:p>
      </dgm:t>
    </dgm:pt>
    <dgm:pt modelId="{C81ADF51-F20C-4509-A5E9-79E286A7F666}" type="parTrans" cxnId="{897E62DF-2323-4E1B-A126-CB407437C617}">
      <dgm:prSet/>
      <dgm:spPr/>
      <dgm:t>
        <a:bodyPr/>
        <a:lstStyle/>
        <a:p>
          <a:endParaRPr lang="en-US"/>
        </a:p>
      </dgm:t>
    </dgm:pt>
    <dgm:pt modelId="{E3622BAE-4CCC-45E9-8A98-3F3ED9B9B002}" type="sibTrans" cxnId="{897E62DF-2323-4E1B-A126-CB407437C617}">
      <dgm:prSet/>
      <dgm:spPr/>
      <dgm:t>
        <a:bodyPr/>
        <a:lstStyle/>
        <a:p>
          <a:endParaRPr lang="en-US"/>
        </a:p>
      </dgm:t>
    </dgm:pt>
    <dgm:pt modelId="{A7666DAC-F2B8-4655-A7C6-528F6B1FDE3F}">
      <dgm:prSet custT="1"/>
      <dgm:spPr/>
      <dgm:t>
        <a:bodyPr/>
        <a:lstStyle/>
        <a:p>
          <a:pPr>
            <a:buFont typeface="Wingdings" panose="05000000000000000000" pitchFamily="2" charset="2"/>
            <a:buChar char="ü"/>
          </a:pPr>
          <a:r>
            <a:rPr lang="en-US" sz="1400" dirty="0">
              <a:latin typeface="MV Boli" panose="02000500030200090000" pitchFamily="2" charset="0"/>
              <a:cs typeface="MV Boli" panose="02000500030200090000" pitchFamily="2" charset="0"/>
            </a:rPr>
            <a:t>Look good</a:t>
          </a:r>
        </a:p>
      </dgm:t>
    </dgm:pt>
    <dgm:pt modelId="{1CE7C842-5020-41FF-A20D-4778494E9C8D}" type="parTrans" cxnId="{4874A171-7D09-4561-9446-5542C94D56AB}">
      <dgm:prSet/>
      <dgm:spPr/>
      <dgm:t>
        <a:bodyPr/>
        <a:lstStyle/>
        <a:p>
          <a:endParaRPr lang="en-US"/>
        </a:p>
      </dgm:t>
    </dgm:pt>
    <dgm:pt modelId="{665ADE1A-B857-45F1-B569-54A24ED8BD3F}" type="sibTrans" cxnId="{4874A171-7D09-4561-9446-5542C94D56AB}">
      <dgm:prSet/>
      <dgm:spPr/>
      <dgm:t>
        <a:bodyPr/>
        <a:lstStyle/>
        <a:p>
          <a:endParaRPr lang="en-US"/>
        </a:p>
      </dgm:t>
    </dgm:pt>
    <dgm:pt modelId="{CC4AF8C3-73A2-4652-A43A-B215DD6D2A02}">
      <dgm:prSet custT="1"/>
      <dgm:spPr/>
      <dgm:t>
        <a:bodyPr/>
        <a:lstStyle/>
        <a:p>
          <a:pPr>
            <a:buFont typeface="Wingdings" panose="05000000000000000000" pitchFamily="2" charset="2"/>
            <a:buChar char="ü"/>
          </a:pPr>
          <a:r>
            <a:rPr lang="en-US" sz="1400" dirty="0">
              <a:latin typeface="MV Boli" panose="02000500030200090000" pitchFamily="2" charset="0"/>
              <a:cs typeface="MV Boli" panose="02000500030200090000" pitchFamily="2" charset="0"/>
            </a:rPr>
            <a:t>Provide information</a:t>
          </a:r>
        </a:p>
      </dgm:t>
    </dgm:pt>
    <dgm:pt modelId="{0188B16C-C80D-4CEB-B021-9A0410D6BEC5}" type="parTrans" cxnId="{DFFE88B1-E0EA-43A1-BAB1-A9F7F81670C8}">
      <dgm:prSet/>
      <dgm:spPr/>
      <dgm:t>
        <a:bodyPr/>
        <a:lstStyle/>
        <a:p>
          <a:endParaRPr lang="en-US"/>
        </a:p>
      </dgm:t>
    </dgm:pt>
    <dgm:pt modelId="{1797720C-E32C-4EE8-955C-B782CD7894FD}" type="sibTrans" cxnId="{DFFE88B1-E0EA-43A1-BAB1-A9F7F81670C8}">
      <dgm:prSet/>
      <dgm:spPr/>
      <dgm:t>
        <a:bodyPr/>
        <a:lstStyle/>
        <a:p>
          <a:endParaRPr lang="en-US"/>
        </a:p>
      </dgm:t>
    </dgm:pt>
    <dgm:pt modelId="{B1D1FCFC-5AFE-480C-9B38-F4444608C3D6}" type="pres">
      <dgm:prSet presAssocID="{B06F8026-25CF-419F-A94E-FF8F740D97F2}" presName="linearFlow" presStyleCnt="0">
        <dgm:presLayoutVars>
          <dgm:dir/>
          <dgm:animLvl val="lvl"/>
          <dgm:resizeHandles/>
        </dgm:presLayoutVars>
      </dgm:prSet>
      <dgm:spPr/>
    </dgm:pt>
    <dgm:pt modelId="{4FCC5AC2-DBE5-4C25-8C84-C74EAA6C2E24}" type="pres">
      <dgm:prSet presAssocID="{F319754E-75DF-4063-AAA3-C41318876214}" presName="compositeNode" presStyleCnt="0">
        <dgm:presLayoutVars>
          <dgm:bulletEnabled val="1"/>
        </dgm:presLayoutVars>
      </dgm:prSet>
      <dgm:spPr/>
    </dgm:pt>
    <dgm:pt modelId="{63AEA56B-C28B-4BBA-9D0B-61E5FB39B49B}" type="pres">
      <dgm:prSet presAssocID="{F319754E-75DF-4063-AAA3-C41318876214}"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fyp &lt;strong&gt;product design&lt;/strong&gt; sketch by tengwan on deviantART"/>
        </a:ext>
      </dgm:extLst>
    </dgm:pt>
    <dgm:pt modelId="{41F5BBB7-359E-405C-B3AB-10A940BC1F86}" type="pres">
      <dgm:prSet presAssocID="{F319754E-75DF-4063-AAA3-C41318876214}" presName="childNode" presStyleLbl="node1" presStyleIdx="0" presStyleCnt="4" custScaleX="138866">
        <dgm:presLayoutVars>
          <dgm:bulletEnabled val="1"/>
        </dgm:presLayoutVars>
      </dgm:prSet>
      <dgm:spPr/>
    </dgm:pt>
    <dgm:pt modelId="{8C7DDAD6-1CDB-400A-950F-95A315296265}" type="pres">
      <dgm:prSet presAssocID="{F319754E-75DF-4063-AAA3-C41318876214}" presName="parentNode" presStyleLbl="revTx" presStyleIdx="0" presStyleCnt="4" custScaleX="87173" custLinFactNeighborX="-86029" custLinFactNeighborY="0">
        <dgm:presLayoutVars>
          <dgm:chMax val="0"/>
          <dgm:bulletEnabled val="1"/>
        </dgm:presLayoutVars>
      </dgm:prSet>
      <dgm:spPr/>
    </dgm:pt>
    <dgm:pt modelId="{9CE4BB42-9459-4885-A4A4-28F04CED9598}" type="pres">
      <dgm:prSet presAssocID="{670975E0-C355-4BB5-AC0F-7A90287E26B0}" presName="sibTrans" presStyleCnt="0"/>
      <dgm:spPr/>
    </dgm:pt>
    <dgm:pt modelId="{0E3C2B0A-EA1F-473C-AC09-0BAEB567F526}" type="pres">
      <dgm:prSet presAssocID="{C872CB36-ACA7-41A1-A722-0B193C579E3D}" presName="compositeNode" presStyleCnt="0">
        <dgm:presLayoutVars>
          <dgm:bulletEnabled val="1"/>
        </dgm:presLayoutVars>
      </dgm:prSet>
      <dgm:spPr/>
    </dgm:pt>
    <dgm:pt modelId="{893B874E-3719-4C3C-8688-948CF5ECB1EF}" type="pres">
      <dgm:prSet presAssocID="{C872CB36-ACA7-41A1-A722-0B193C579E3D}" presName="image" presStyleLbl="fgImgPlace1" presStyleIdx="1" presStyleCnt="4" custLinFactNeighborX="-1704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extLst>
        <a:ext uri="{E40237B7-FDA0-4F09-8148-C483321AD2D9}">
          <dgm14:cNvPr xmlns:dgm14="http://schemas.microsoft.com/office/drawing/2010/diagram" id="0" name="" descr="People who aren’t known for something haven’t done anything."/>
        </a:ext>
      </dgm:extLst>
    </dgm:pt>
    <dgm:pt modelId="{9C3E3F3A-935A-4E3E-A343-AC6F3737AA42}" type="pres">
      <dgm:prSet presAssocID="{C872CB36-ACA7-41A1-A722-0B193C579E3D}" presName="childNode" presStyleLbl="node1" presStyleIdx="1" presStyleCnt="4" custScaleX="180467" custLinFactNeighborX="2672" custLinFactNeighborY="541">
        <dgm:presLayoutVars>
          <dgm:bulletEnabled val="1"/>
        </dgm:presLayoutVars>
      </dgm:prSet>
      <dgm:spPr/>
    </dgm:pt>
    <dgm:pt modelId="{61659F43-A28E-42E8-B71A-7C91F6C7E07A}" type="pres">
      <dgm:prSet presAssocID="{C872CB36-ACA7-41A1-A722-0B193C579E3D}" presName="parentNode" presStyleLbl="revTx" presStyleIdx="1" presStyleCnt="4" custLinFactX="-76364" custLinFactNeighborX="-100000" custLinFactNeighborY="689">
        <dgm:presLayoutVars>
          <dgm:chMax val="0"/>
          <dgm:bulletEnabled val="1"/>
        </dgm:presLayoutVars>
      </dgm:prSet>
      <dgm:spPr/>
    </dgm:pt>
    <dgm:pt modelId="{C2413C49-6399-4ED0-81E3-8F36A579DE04}" type="pres">
      <dgm:prSet presAssocID="{508BE29E-DA26-4E56-B2BB-4C03449E9231}" presName="sibTrans" presStyleCnt="0"/>
      <dgm:spPr/>
    </dgm:pt>
    <dgm:pt modelId="{21D0A4A9-ED52-409E-B62E-DF93710B55FA}" type="pres">
      <dgm:prSet presAssocID="{49A68D80-8BFB-412C-80FB-59E8C95B5340}" presName="compositeNode" presStyleCnt="0">
        <dgm:presLayoutVars>
          <dgm:bulletEnabled val="1"/>
        </dgm:presLayoutVars>
      </dgm:prSet>
      <dgm:spPr/>
    </dgm:pt>
    <dgm:pt modelId="{F6C364AC-250D-4DCB-B402-2C6B78F6831F}" type="pres">
      <dgm:prSet presAssocID="{49A68D80-8BFB-412C-80FB-59E8C95B5340}"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35 Cute Milk &lt;strong&gt;Packaging&lt;/strong&gt; Design Inspiration - Jayce-o-Yesta"/>
        </a:ext>
      </dgm:extLst>
    </dgm:pt>
    <dgm:pt modelId="{BA5ADB67-DFA2-4B2E-8CBD-40F9B630593E}" type="pres">
      <dgm:prSet presAssocID="{49A68D80-8BFB-412C-80FB-59E8C95B5340}" presName="childNode" presStyleLbl="node1" presStyleIdx="2" presStyleCnt="4" custScaleY="64169" custLinFactNeighborX="-3544" custLinFactNeighborY="-18141">
        <dgm:presLayoutVars>
          <dgm:bulletEnabled val="1"/>
        </dgm:presLayoutVars>
      </dgm:prSet>
      <dgm:spPr/>
    </dgm:pt>
    <dgm:pt modelId="{8DF03086-7F99-483B-9A4D-6C1E860BB057}" type="pres">
      <dgm:prSet presAssocID="{49A68D80-8BFB-412C-80FB-59E8C95B5340}" presName="parentNode" presStyleLbl="revTx" presStyleIdx="2" presStyleCnt="4">
        <dgm:presLayoutVars>
          <dgm:chMax val="0"/>
          <dgm:bulletEnabled val="1"/>
        </dgm:presLayoutVars>
      </dgm:prSet>
      <dgm:spPr/>
    </dgm:pt>
    <dgm:pt modelId="{A757075D-28A6-4467-9C12-203A95A5054D}" type="pres">
      <dgm:prSet presAssocID="{E7FEC7F7-271E-4CD3-8454-C67DA8D10B8B}" presName="sibTrans" presStyleCnt="0"/>
      <dgm:spPr/>
    </dgm:pt>
    <dgm:pt modelId="{A2057E1F-73A1-4341-886F-FE7FF8FB863E}" type="pres">
      <dgm:prSet presAssocID="{98DBC418-CA8D-4C93-AE9D-CC6ACB0BE1B1}" presName="compositeNode" presStyleCnt="0">
        <dgm:presLayoutVars>
          <dgm:bulletEnabled val="1"/>
        </dgm:presLayoutVars>
      </dgm:prSet>
      <dgm:spPr/>
    </dgm:pt>
    <dgm:pt modelId="{C6A3B40C-10A1-464E-B16C-F332876B4BFA}" type="pres">
      <dgm:prSet presAssocID="{98DBC418-CA8D-4C93-AE9D-CC6ACB0BE1B1}"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lt;strong&gt;product_life_cycle&lt;/strong&gt;.gif"/>
        </a:ext>
      </dgm:extLst>
    </dgm:pt>
    <dgm:pt modelId="{F6906B50-0503-4FEE-9BC7-A9F3F13A9FA9}" type="pres">
      <dgm:prSet presAssocID="{98DBC418-CA8D-4C93-AE9D-CC6ACB0BE1B1}" presName="childNode" presStyleLbl="node1" presStyleIdx="3" presStyleCnt="4">
        <dgm:presLayoutVars>
          <dgm:bulletEnabled val="1"/>
        </dgm:presLayoutVars>
      </dgm:prSet>
      <dgm:spPr/>
    </dgm:pt>
    <dgm:pt modelId="{5D8ECB72-B7B3-4538-96BE-3D14D8CD3B46}" type="pres">
      <dgm:prSet presAssocID="{98DBC418-CA8D-4C93-AE9D-CC6ACB0BE1B1}" presName="parentNode" presStyleLbl="revTx" presStyleIdx="3" presStyleCnt="4">
        <dgm:presLayoutVars>
          <dgm:chMax val="0"/>
          <dgm:bulletEnabled val="1"/>
        </dgm:presLayoutVars>
      </dgm:prSet>
      <dgm:spPr/>
    </dgm:pt>
  </dgm:ptLst>
  <dgm:cxnLst>
    <dgm:cxn modelId="{32FAB20A-FA13-46E8-BFA2-11B1D7A5B9DF}" type="presOf" srcId="{A7666DAC-F2B8-4655-A7C6-528F6B1FDE3F}" destId="{BA5ADB67-DFA2-4B2E-8CBD-40F9B630593E}" srcOrd="0" destOrd="2" presId="urn:microsoft.com/office/officeart/2005/8/layout/hList2#2"/>
    <dgm:cxn modelId="{EAEB220C-C736-4EFF-ACB4-8F9B5FF4DFD5}" srcId="{B06F8026-25CF-419F-A94E-FF8F740D97F2}" destId="{F319754E-75DF-4063-AAA3-C41318876214}" srcOrd="0" destOrd="0" parTransId="{F482AFAA-8E59-4CE4-B225-105EEF40D8E0}" sibTransId="{670975E0-C355-4BB5-AC0F-7A90287E26B0}"/>
    <dgm:cxn modelId="{130AD00F-EE19-45BD-BD4C-2EBE0419539F}" type="presOf" srcId="{8D921B2E-FD0B-4DCB-847A-2ABD97040DF1}" destId="{41F5BBB7-359E-405C-B3AB-10A940BC1F86}" srcOrd="0" destOrd="0" presId="urn:microsoft.com/office/officeart/2005/8/layout/hList2#2"/>
    <dgm:cxn modelId="{5B1B5713-F7CA-4D3D-8623-E7AD777442E9}" type="presOf" srcId="{3AECA7EC-49AF-41E0-AED5-BADF2B51DAE7}" destId="{9C3E3F3A-935A-4E3E-A343-AC6F3737AA42}" srcOrd="0" destOrd="1" presId="urn:microsoft.com/office/officeart/2005/8/layout/hList2#2"/>
    <dgm:cxn modelId="{4A52BA1A-DF0C-4311-89DA-2551D9B0FCAD}" type="presOf" srcId="{98DBC418-CA8D-4C93-AE9D-CC6ACB0BE1B1}" destId="{5D8ECB72-B7B3-4538-96BE-3D14D8CD3B46}" srcOrd="0" destOrd="0" presId="urn:microsoft.com/office/officeart/2005/8/layout/hList2#2"/>
    <dgm:cxn modelId="{EC93481C-D436-41FB-8B42-7CEE4BE6F560}" srcId="{C872CB36-ACA7-41A1-A722-0B193C579E3D}" destId="{042D36BA-BCFF-4863-B10A-6162F0C0C55E}" srcOrd="3" destOrd="0" parTransId="{B3A3344E-5DDF-4B54-948C-FCA9C53DE4FD}" sibTransId="{640F15D5-99AB-4EF0-9104-E61415A5704B}"/>
    <dgm:cxn modelId="{3F730020-643F-4C63-9ADA-3CB14D631EC5}" type="presOf" srcId="{E599DE03-B7AC-443A-8441-7C6459E61C6A}" destId="{BA5ADB67-DFA2-4B2E-8CBD-40F9B630593E}" srcOrd="0" destOrd="1" presId="urn:microsoft.com/office/officeart/2005/8/layout/hList2#2"/>
    <dgm:cxn modelId="{61143225-9C2E-4132-AC44-F8D285DC60CD}" type="presOf" srcId="{F319754E-75DF-4063-AAA3-C41318876214}" destId="{8C7DDAD6-1CDB-400A-950F-95A315296265}" srcOrd="0" destOrd="0" presId="urn:microsoft.com/office/officeart/2005/8/layout/hList2#2"/>
    <dgm:cxn modelId="{D48C995B-F0C1-4AC2-9F90-7653C1E26C24}" srcId="{49A68D80-8BFB-412C-80FB-59E8C95B5340}" destId="{05EFEDA8-3C15-41DF-94F6-54531D5ABC73}" srcOrd="0" destOrd="0" parTransId="{B71EAF4F-6E9B-4246-B73D-C2C96D63CA6B}" sibTransId="{2A2D78CF-6439-45D9-B922-BBE19D5AA55D}"/>
    <dgm:cxn modelId="{CF92575D-C64A-49DE-9BF7-FD23A2434AA1}" type="presOf" srcId="{E99DF5BD-D395-43E5-B91E-10CBC8F67FEF}" destId="{9C3E3F3A-935A-4E3E-A343-AC6F3737AA42}" srcOrd="0" destOrd="2" presId="urn:microsoft.com/office/officeart/2005/8/layout/hList2#2"/>
    <dgm:cxn modelId="{A88DCA62-EFC8-456A-8122-19314185B926}" type="presOf" srcId="{26CF7937-BE8E-48EB-958E-35A540C0842F}" destId="{9C3E3F3A-935A-4E3E-A343-AC6F3737AA42}" srcOrd="0" destOrd="0" presId="urn:microsoft.com/office/officeart/2005/8/layout/hList2#2"/>
    <dgm:cxn modelId="{FE2C4F66-5CFE-4DF1-A833-50E003EC6B9D}" srcId="{98DBC418-CA8D-4C93-AE9D-CC6ACB0BE1B1}" destId="{EA72879E-FDC1-4D56-9381-749E8EEC0936}" srcOrd="0" destOrd="0" parTransId="{581F7524-9415-44EB-80CA-69F8F57797B6}" sibTransId="{5277641F-2845-4A84-8E79-6A0D0723A2C3}"/>
    <dgm:cxn modelId="{5774514B-FB94-4F1C-9D76-CFEBA112AC56}" type="presOf" srcId="{05EFEDA8-3C15-41DF-94F6-54531D5ABC73}" destId="{BA5ADB67-DFA2-4B2E-8CBD-40F9B630593E}" srcOrd="0" destOrd="0" presId="urn:microsoft.com/office/officeart/2005/8/layout/hList2#2"/>
    <dgm:cxn modelId="{4874A171-7D09-4561-9446-5542C94D56AB}" srcId="{05EFEDA8-3C15-41DF-94F6-54531D5ABC73}" destId="{A7666DAC-F2B8-4655-A7C6-528F6B1FDE3F}" srcOrd="1" destOrd="0" parTransId="{1CE7C842-5020-41FF-A20D-4778494E9C8D}" sibTransId="{665ADE1A-B857-45F1-B569-54A24ED8BD3F}"/>
    <dgm:cxn modelId="{6F75A580-2ACF-4374-A28F-9C1BADAE1704}" srcId="{F319754E-75DF-4063-AAA3-C41318876214}" destId="{3D6DF629-9353-474F-B198-B22E8A77B49C}" srcOrd="1" destOrd="0" parTransId="{25C96C3A-F3E5-4B3C-9A91-54CBA96D0C75}" sibTransId="{60437420-0170-4E7B-99AF-4C1C05CDE939}"/>
    <dgm:cxn modelId="{8CE1B494-2AC9-443D-AF43-7A537D30A027}" srcId="{C872CB36-ACA7-41A1-A722-0B193C579E3D}" destId="{3AECA7EC-49AF-41E0-AED5-BADF2B51DAE7}" srcOrd="1" destOrd="0" parTransId="{D9C8103F-7697-4B85-B934-DC2B4269ED50}" sibTransId="{C7E15914-D49B-4493-A051-5C9E27D54F26}"/>
    <dgm:cxn modelId="{CF5016A4-F469-43FA-AC0E-8E3BC9C3DF36}" type="presOf" srcId="{042D36BA-BCFF-4863-B10A-6162F0C0C55E}" destId="{9C3E3F3A-935A-4E3E-A343-AC6F3737AA42}" srcOrd="0" destOrd="3" presId="urn:microsoft.com/office/officeart/2005/8/layout/hList2#2"/>
    <dgm:cxn modelId="{DFFE88B1-E0EA-43A1-BAB1-A9F7F81670C8}" srcId="{05EFEDA8-3C15-41DF-94F6-54531D5ABC73}" destId="{CC4AF8C3-73A2-4652-A43A-B215DD6D2A02}" srcOrd="2" destOrd="0" parTransId="{0188B16C-C80D-4CEB-B021-9A0410D6BEC5}" sibTransId="{1797720C-E32C-4EE8-955C-B782CD7894FD}"/>
    <dgm:cxn modelId="{EA835CB8-29DC-432B-AEB7-7A710337A520}" type="presOf" srcId="{3D6DF629-9353-474F-B198-B22E8A77B49C}" destId="{41F5BBB7-359E-405C-B3AB-10A940BC1F86}" srcOrd="0" destOrd="1" presId="urn:microsoft.com/office/officeart/2005/8/layout/hList2#2"/>
    <dgm:cxn modelId="{79DCC6B9-5101-4E1B-813B-5C8DD4FD57A0}" srcId="{B06F8026-25CF-419F-A94E-FF8F740D97F2}" destId="{98DBC418-CA8D-4C93-AE9D-CC6ACB0BE1B1}" srcOrd="3" destOrd="0" parTransId="{8E206084-2CD1-4B89-BC89-334E17206C1A}" sibTransId="{C7847BF8-AE13-4CA7-A481-033723511331}"/>
    <dgm:cxn modelId="{DD8247C1-1B9C-4583-BCE0-F5E877AD6365}" type="presOf" srcId="{49A68D80-8BFB-412C-80FB-59E8C95B5340}" destId="{8DF03086-7F99-483B-9A4D-6C1E860BB057}" srcOrd="0" destOrd="0" presId="urn:microsoft.com/office/officeart/2005/8/layout/hList2#2"/>
    <dgm:cxn modelId="{3BC048C1-1BD0-4EA5-B861-8F878C0E48DD}" type="presOf" srcId="{C872CB36-ACA7-41A1-A722-0B193C579E3D}" destId="{61659F43-A28E-42E8-B71A-7C91F6C7E07A}" srcOrd="0" destOrd="0" presId="urn:microsoft.com/office/officeart/2005/8/layout/hList2#2"/>
    <dgm:cxn modelId="{B005ACC1-7C39-44EC-BAB1-2B1A98650A6F}" srcId="{B06F8026-25CF-419F-A94E-FF8F740D97F2}" destId="{49A68D80-8BFB-412C-80FB-59E8C95B5340}" srcOrd="2" destOrd="0" parTransId="{125CC82F-96F8-4328-8113-8BA83E564765}" sibTransId="{E7FEC7F7-271E-4CD3-8454-C67DA8D10B8B}"/>
    <dgm:cxn modelId="{71C41EC7-9D81-4DBB-ACE1-20B7818C3683}" srcId="{B06F8026-25CF-419F-A94E-FF8F740D97F2}" destId="{C872CB36-ACA7-41A1-A722-0B193C579E3D}" srcOrd="1" destOrd="0" parTransId="{20B86A7C-ED83-468E-8758-FB20F8BF9B96}" sibTransId="{508BE29E-DA26-4E56-B2BB-4C03449E9231}"/>
    <dgm:cxn modelId="{3DCB6DD4-D3B9-4E0A-89A9-07450661FF71}" type="presOf" srcId="{CC4AF8C3-73A2-4652-A43A-B215DD6D2A02}" destId="{BA5ADB67-DFA2-4B2E-8CBD-40F9B630593E}" srcOrd="0" destOrd="3" presId="urn:microsoft.com/office/officeart/2005/8/layout/hList2#2"/>
    <dgm:cxn modelId="{B0B20AD8-BA5D-4B88-91C1-70ED428D7ACF}" srcId="{C872CB36-ACA7-41A1-A722-0B193C579E3D}" destId="{26CF7937-BE8E-48EB-958E-35A540C0842F}" srcOrd="0" destOrd="0" parTransId="{7E268532-9D1F-411D-8011-F057D1BD8B87}" sibTransId="{C7B43020-5403-4B23-877E-46B4A99CA2A3}"/>
    <dgm:cxn modelId="{774B99D9-B5A6-425C-8B0A-3C34623597F8}" srcId="{F319754E-75DF-4063-AAA3-C41318876214}" destId="{8D921B2E-FD0B-4DCB-847A-2ABD97040DF1}" srcOrd="0" destOrd="0" parTransId="{BC343476-52F0-4CCA-A7D8-7F5626B4214C}" sibTransId="{62E8C893-B218-4289-9DF7-5A8F372FF27B}"/>
    <dgm:cxn modelId="{D94619DB-8F41-4C67-BD54-92D1494C054D}" srcId="{C872CB36-ACA7-41A1-A722-0B193C579E3D}" destId="{E99DF5BD-D395-43E5-B91E-10CBC8F67FEF}" srcOrd="2" destOrd="0" parTransId="{925950E6-EBCA-4EBC-A4E1-66ABE719DCBA}" sibTransId="{B195EA03-9916-47DE-B8F1-131AC321F582}"/>
    <dgm:cxn modelId="{897E62DF-2323-4E1B-A126-CB407437C617}" srcId="{05EFEDA8-3C15-41DF-94F6-54531D5ABC73}" destId="{E599DE03-B7AC-443A-8441-7C6459E61C6A}" srcOrd="0" destOrd="0" parTransId="{C81ADF51-F20C-4509-A5E9-79E286A7F666}" sibTransId="{E3622BAE-4CCC-45E9-8A98-3F3ED9B9B002}"/>
    <dgm:cxn modelId="{76E1D3DF-5036-476F-8B9E-FCA1C36DADAA}" type="presOf" srcId="{EA72879E-FDC1-4D56-9381-749E8EEC0936}" destId="{F6906B50-0503-4FEE-9BC7-A9F3F13A9FA9}" srcOrd="0" destOrd="0" presId="urn:microsoft.com/office/officeart/2005/8/layout/hList2#2"/>
    <dgm:cxn modelId="{468688F1-8D08-4055-86EC-1975338D4915}" type="presOf" srcId="{5F320C40-B18A-415E-AC17-73E64F59F5AB}" destId="{41F5BBB7-359E-405C-B3AB-10A940BC1F86}" srcOrd="0" destOrd="2" presId="urn:microsoft.com/office/officeart/2005/8/layout/hList2#2"/>
    <dgm:cxn modelId="{BF87B1F1-87FD-4ED4-A0E4-31BA379C41C9}" srcId="{F319754E-75DF-4063-AAA3-C41318876214}" destId="{5F320C40-B18A-415E-AC17-73E64F59F5AB}" srcOrd="2" destOrd="0" parTransId="{8EF0CC5D-DA66-4826-8866-38BA389ADCBC}" sibTransId="{500C590D-A0A5-49EF-B886-00319B8A8FCC}"/>
    <dgm:cxn modelId="{CB8A25F9-EAEB-4C2F-B8EE-47366DE67369}" type="presOf" srcId="{B06F8026-25CF-419F-A94E-FF8F740D97F2}" destId="{B1D1FCFC-5AFE-480C-9B38-F4444608C3D6}" srcOrd="0" destOrd="0" presId="urn:microsoft.com/office/officeart/2005/8/layout/hList2#2"/>
    <dgm:cxn modelId="{024D8177-E9E7-4882-B6CB-D6E278F9F9BA}" type="presParOf" srcId="{B1D1FCFC-5AFE-480C-9B38-F4444608C3D6}" destId="{4FCC5AC2-DBE5-4C25-8C84-C74EAA6C2E24}" srcOrd="0" destOrd="0" presId="urn:microsoft.com/office/officeart/2005/8/layout/hList2#2"/>
    <dgm:cxn modelId="{25D7B26D-099E-4BFD-9C18-AE6664CDF190}" type="presParOf" srcId="{4FCC5AC2-DBE5-4C25-8C84-C74EAA6C2E24}" destId="{63AEA56B-C28B-4BBA-9D0B-61E5FB39B49B}" srcOrd="0" destOrd="0" presId="urn:microsoft.com/office/officeart/2005/8/layout/hList2#2"/>
    <dgm:cxn modelId="{19797AF0-3F1A-4193-8C43-C9F6DB68462E}" type="presParOf" srcId="{4FCC5AC2-DBE5-4C25-8C84-C74EAA6C2E24}" destId="{41F5BBB7-359E-405C-B3AB-10A940BC1F86}" srcOrd="1" destOrd="0" presId="urn:microsoft.com/office/officeart/2005/8/layout/hList2#2"/>
    <dgm:cxn modelId="{04BA5978-2FE3-42F2-ABB7-CEE46C858DD6}" type="presParOf" srcId="{4FCC5AC2-DBE5-4C25-8C84-C74EAA6C2E24}" destId="{8C7DDAD6-1CDB-400A-950F-95A315296265}" srcOrd="2" destOrd="0" presId="urn:microsoft.com/office/officeart/2005/8/layout/hList2#2"/>
    <dgm:cxn modelId="{48C1E83D-B66C-4C12-9FA4-278BE9BF1D6E}" type="presParOf" srcId="{B1D1FCFC-5AFE-480C-9B38-F4444608C3D6}" destId="{9CE4BB42-9459-4885-A4A4-28F04CED9598}" srcOrd="1" destOrd="0" presId="urn:microsoft.com/office/officeart/2005/8/layout/hList2#2"/>
    <dgm:cxn modelId="{7FA97779-4C30-43C4-8B9B-00F30E67EB23}" type="presParOf" srcId="{B1D1FCFC-5AFE-480C-9B38-F4444608C3D6}" destId="{0E3C2B0A-EA1F-473C-AC09-0BAEB567F526}" srcOrd="2" destOrd="0" presId="urn:microsoft.com/office/officeart/2005/8/layout/hList2#2"/>
    <dgm:cxn modelId="{55792E42-FB5B-485D-B81E-94F69D58047B}" type="presParOf" srcId="{0E3C2B0A-EA1F-473C-AC09-0BAEB567F526}" destId="{893B874E-3719-4C3C-8688-948CF5ECB1EF}" srcOrd="0" destOrd="0" presId="urn:microsoft.com/office/officeart/2005/8/layout/hList2#2"/>
    <dgm:cxn modelId="{468469E2-A018-4818-ADA9-CA3511FA3AB5}" type="presParOf" srcId="{0E3C2B0A-EA1F-473C-AC09-0BAEB567F526}" destId="{9C3E3F3A-935A-4E3E-A343-AC6F3737AA42}" srcOrd="1" destOrd="0" presId="urn:microsoft.com/office/officeart/2005/8/layout/hList2#2"/>
    <dgm:cxn modelId="{949430B0-FB60-4F55-8B31-308627B109CB}" type="presParOf" srcId="{0E3C2B0A-EA1F-473C-AC09-0BAEB567F526}" destId="{61659F43-A28E-42E8-B71A-7C91F6C7E07A}" srcOrd="2" destOrd="0" presId="urn:microsoft.com/office/officeart/2005/8/layout/hList2#2"/>
    <dgm:cxn modelId="{3A098141-78CC-4B1C-B96E-B0281B163339}" type="presParOf" srcId="{B1D1FCFC-5AFE-480C-9B38-F4444608C3D6}" destId="{C2413C49-6399-4ED0-81E3-8F36A579DE04}" srcOrd="3" destOrd="0" presId="urn:microsoft.com/office/officeart/2005/8/layout/hList2#2"/>
    <dgm:cxn modelId="{1C6FD181-6BF6-4730-902E-48FD6EB77087}" type="presParOf" srcId="{B1D1FCFC-5AFE-480C-9B38-F4444608C3D6}" destId="{21D0A4A9-ED52-409E-B62E-DF93710B55FA}" srcOrd="4" destOrd="0" presId="urn:microsoft.com/office/officeart/2005/8/layout/hList2#2"/>
    <dgm:cxn modelId="{235935BC-DD81-467E-9A16-B92DC2AADB86}" type="presParOf" srcId="{21D0A4A9-ED52-409E-B62E-DF93710B55FA}" destId="{F6C364AC-250D-4DCB-B402-2C6B78F6831F}" srcOrd="0" destOrd="0" presId="urn:microsoft.com/office/officeart/2005/8/layout/hList2#2"/>
    <dgm:cxn modelId="{0B71B682-434B-4FE6-A34D-5445A760ECBB}" type="presParOf" srcId="{21D0A4A9-ED52-409E-B62E-DF93710B55FA}" destId="{BA5ADB67-DFA2-4B2E-8CBD-40F9B630593E}" srcOrd="1" destOrd="0" presId="urn:microsoft.com/office/officeart/2005/8/layout/hList2#2"/>
    <dgm:cxn modelId="{72CA9AC2-4C92-4929-974F-0D0F54B97309}" type="presParOf" srcId="{21D0A4A9-ED52-409E-B62E-DF93710B55FA}" destId="{8DF03086-7F99-483B-9A4D-6C1E860BB057}" srcOrd="2" destOrd="0" presId="urn:microsoft.com/office/officeart/2005/8/layout/hList2#2"/>
    <dgm:cxn modelId="{E535FDC5-D273-4B3E-A78E-2620335DA5F2}" type="presParOf" srcId="{B1D1FCFC-5AFE-480C-9B38-F4444608C3D6}" destId="{A757075D-28A6-4467-9C12-203A95A5054D}" srcOrd="5" destOrd="0" presId="urn:microsoft.com/office/officeart/2005/8/layout/hList2#2"/>
    <dgm:cxn modelId="{3DCE2D67-09B6-4F22-98B2-D27940B6E0B8}" type="presParOf" srcId="{B1D1FCFC-5AFE-480C-9B38-F4444608C3D6}" destId="{A2057E1F-73A1-4341-886F-FE7FF8FB863E}" srcOrd="6" destOrd="0" presId="urn:microsoft.com/office/officeart/2005/8/layout/hList2#2"/>
    <dgm:cxn modelId="{764DA64D-B2AD-4721-B498-7E9E10D23EFE}" type="presParOf" srcId="{A2057E1F-73A1-4341-886F-FE7FF8FB863E}" destId="{C6A3B40C-10A1-464E-B16C-F332876B4BFA}" srcOrd="0" destOrd="0" presId="urn:microsoft.com/office/officeart/2005/8/layout/hList2#2"/>
    <dgm:cxn modelId="{74B304A7-146C-4090-A6C8-676EE8C1542F}" type="presParOf" srcId="{A2057E1F-73A1-4341-886F-FE7FF8FB863E}" destId="{F6906B50-0503-4FEE-9BC7-A9F3F13A9FA9}" srcOrd="1" destOrd="0" presId="urn:microsoft.com/office/officeart/2005/8/layout/hList2#2"/>
    <dgm:cxn modelId="{02876866-1695-40EA-9AA2-6CAFF7B8A295}" type="presParOf" srcId="{A2057E1F-73A1-4341-886F-FE7FF8FB863E}" destId="{5D8ECB72-B7B3-4538-96BE-3D14D8CD3B46}"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49A01-3817-4D7F-90D0-ED05D78F1C74}" type="doc">
      <dgm:prSet loTypeId="urn:microsoft.com/office/officeart/2005/8/layout/pyramid2" loCatId="pyramid" qsTypeId="urn:microsoft.com/office/officeart/2005/8/quickstyle/simple1" qsCatId="simple" csTypeId="urn:microsoft.com/office/officeart/2005/8/colors/colorful4" csCatId="colorful" phldr="1"/>
      <dgm:spPr/>
    </dgm:pt>
    <dgm:pt modelId="{F401710F-4A56-44B0-AFF9-F1CAF4E186F3}">
      <dgm:prSet phldrT="[Text]" custT="1"/>
      <dgm:spPr/>
      <dgm:t>
        <a:bodyPr/>
        <a:lstStyle/>
        <a:p>
          <a:r>
            <a:rPr lang="en-US" sz="1100" b="1" dirty="0">
              <a:solidFill>
                <a:srgbClr val="FF0000"/>
              </a:solidFill>
              <a:latin typeface="MV Boli" panose="02000500030200090000" pitchFamily="2" charset="0"/>
              <a:cs typeface="MV Boli" panose="02000500030200090000" pitchFamily="2" charset="0"/>
            </a:rPr>
            <a:t>General pricing strategies: </a:t>
          </a:r>
        </a:p>
        <a:p>
          <a:r>
            <a:rPr lang="en-US" sz="1100" dirty="0">
              <a:latin typeface="MV Boli" panose="02000500030200090000" pitchFamily="2" charset="0"/>
              <a:cs typeface="MV Boli" panose="02000500030200090000" pitchFamily="2" charset="0"/>
            </a:rPr>
            <a:t>1. </a:t>
          </a:r>
          <a:r>
            <a:rPr lang="en-US" sz="1100" dirty="0">
              <a:solidFill>
                <a:srgbClr val="FF0000"/>
              </a:solidFill>
              <a:latin typeface="MV Boli" panose="02000500030200090000" pitchFamily="2" charset="0"/>
              <a:cs typeface="MV Boli" panose="02000500030200090000" pitchFamily="2" charset="0"/>
            </a:rPr>
            <a:t>Mark-up </a:t>
          </a:r>
          <a:r>
            <a:rPr lang="en-US" sz="1100" dirty="0">
              <a:latin typeface="MV Boli" panose="02000500030200090000" pitchFamily="2" charset="0"/>
              <a:cs typeface="MV Boli" panose="02000500030200090000" pitchFamily="2" charset="0"/>
            </a:rPr>
            <a:t>(cost plus pricing) means adding a standard profit percentage to the direct costs of production (cost of sales) of the item to arrive at the final selling price. </a:t>
          </a:r>
        </a:p>
        <a:p>
          <a:r>
            <a:rPr lang="en-US" sz="1100" dirty="0">
              <a:latin typeface="MV Boli" panose="02000500030200090000" pitchFamily="2" charset="0"/>
              <a:cs typeface="MV Boli" panose="02000500030200090000" pitchFamily="2" charset="0"/>
            </a:rPr>
            <a:t>2. </a:t>
          </a:r>
          <a:r>
            <a:rPr lang="en-US" sz="1100" dirty="0">
              <a:solidFill>
                <a:srgbClr val="FF0000"/>
              </a:solidFill>
              <a:latin typeface="MV Boli" panose="02000500030200090000" pitchFamily="2" charset="0"/>
              <a:cs typeface="MV Boli" panose="02000500030200090000" pitchFamily="2" charset="0"/>
            </a:rPr>
            <a:t>Psychological pricing </a:t>
          </a:r>
          <a:r>
            <a:rPr lang="en-US" sz="1100" dirty="0">
              <a:latin typeface="MV Boli" panose="02000500030200090000" pitchFamily="2" charset="0"/>
              <a:cs typeface="MV Boli" panose="02000500030200090000" pitchFamily="2" charset="0"/>
            </a:rPr>
            <a:t>means setting a price based on the expectations of the customers in the target market.</a:t>
          </a:r>
        </a:p>
      </dgm:t>
    </dgm:pt>
    <dgm:pt modelId="{3571B67C-FB1B-4242-BA61-1FF3F75E8BEC}" type="parTrans" cxnId="{1B59DD61-13BC-4B80-AE8D-DE5E6ED67F90}">
      <dgm:prSet/>
      <dgm:spPr/>
      <dgm:t>
        <a:bodyPr/>
        <a:lstStyle/>
        <a:p>
          <a:endParaRPr lang="en-US" sz="1400"/>
        </a:p>
      </dgm:t>
    </dgm:pt>
    <dgm:pt modelId="{64B82F7C-6DA5-4F47-A54F-3B1E9D87FBA6}" type="sibTrans" cxnId="{1B59DD61-13BC-4B80-AE8D-DE5E6ED67F90}">
      <dgm:prSet/>
      <dgm:spPr/>
      <dgm:t>
        <a:bodyPr/>
        <a:lstStyle/>
        <a:p>
          <a:endParaRPr lang="en-US" sz="1400"/>
        </a:p>
      </dgm:t>
    </dgm:pt>
    <dgm:pt modelId="{A02B6830-28D0-490B-94C2-2C3626968BDA}">
      <dgm:prSet phldrT="[Text]" custT="1"/>
      <dgm:spPr/>
      <dgm:t>
        <a:bodyPr/>
        <a:lstStyle/>
        <a:p>
          <a:r>
            <a:rPr lang="en-US" sz="1100" b="1" dirty="0">
              <a:solidFill>
                <a:srgbClr val="FF0000"/>
              </a:solidFill>
              <a:latin typeface="MV Boli" panose="02000500030200090000" pitchFamily="2" charset="0"/>
              <a:cs typeface="MV Boli" panose="02000500030200090000" pitchFamily="2" charset="0"/>
            </a:rPr>
            <a:t>High price strategies: </a:t>
          </a:r>
        </a:p>
        <a:p>
          <a:r>
            <a:rPr lang="en-US" sz="1100" dirty="0">
              <a:latin typeface="MV Boli" panose="02000500030200090000" pitchFamily="2" charset="0"/>
              <a:cs typeface="MV Boli" panose="02000500030200090000" pitchFamily="2" charset="0"/>
            </a:rPr>
            <a:t>1. </a:t>
          </a:r>
          <a:r>
            <a:rPr lang="en-US" sz="1100" dirty="0">
              <a:solidFill>
                <a:srgbClr val="FF0000"/>
              </a:solidFill>
              <a:latin typeface="MV Boli" panose="02000500030200090000" pitchFamily="2" charset="0"/>
              <a:cs typeface="MV Boli" panose="02000500030200090000" pitchFamily="2" charset="0"/>
            </a:rPr>
            <a:t>Price leadership/premium pricing </a:t>
          </a:r>
          <a:r>
            <a:rPr lang="en-US" sz="1100" dirty="0">
              <a:latin typeface="MV Boli" panose="02000500030200090000" pitchFamily="2" charset="0"/>
              <a:cs typeface="MV Boli" panose="02000500030200090000" pitchFamily="2" charset="0"/>
            </a:rPr>
            <a:t>occurs when a firm deliberately charges a higher price than competitors to create an impression of superior quality. </a:t>
          </a:r>
        </a:p>
        <a:p>
          <a:r>
            <a:rPr lang="en-US" sz="1100" dirty="0">
              <a:latin typeface="MV Boli" panose="02000500030200090000" pitchFamily="2" charset="0"/>
              <a:cs typeface="MV Boli" panose="02000500030200090000" pitchFamily="2" charset="0"/>
            </a:rPr>
            <a:t>2. </a:t>
          </a:r>
          <a:r>
            <a:rPr lang="en-US" sz="1100" dirty="0">
              <a:solidFill>
                <a:srgbClr val="FF0000"/>
              </a:solidFill>
              <a:latin typeface="MV Boli" panose="02000500030200090000" pitchFamily="2" charset="0"/>
              <a:cs typeface="MV Boli" panose="02000500030200090000" pitchFamily="2" charset="0"/>
            </a:rPr>
            <a:t>Price skimming </a:t>
          </a:r>
          <a:r>
            <a:rPr lang="en-US" sz="1100" dirty="0">
              <a:latin typeface="MV Boli" panose="02000500030200090000" pitchFamily="2" charset="0"/>
              <a:cs typeface="MV Boli" panose="02000500030200090000" pitchFamily="2" charset="0"/>
            </a:rPr>
            <a:t>is where firms charge a very high price at the launch of a product with the intention of recovering high development costs as quickly as possible. </a:t>
          </a:r>
        </a:p>
        <a:p>
          <a:r>
            <a:rPr lang="en-US" sz="1100" dirty="0">
              <a:latin typeface="MV Boli" panose="02000500030200090000" pitchFamily="2" charset="0"/>
              <a:cs typeface="MV Boli" panose="02000500030200090000" pitchFamily="2" charset="0"/>
            </a:rPr>
            <a:t>3. </a:t>
          </a:r>
          <a:r>
            <a:rPr lang="en-US" sz="1100" dirty="0">
              <a:solidFill>
                <a:srgbClr val="FF0000"/>
              </a:solidFill>
              <a:latin typeface="MV Boli" panose="02000500030200090000" pitchFamily="2" charset="0"/>
              <a:cs typeface="MV Boli" panose="02000500030200090000" pitchFamily="2" charset="0"/>
            </a:rPr>
            <a:t>Profit-maximizing pricing </a:t>
          </a:r>
          <a:r>
            <a:rPr lang="en-US" sz="1100" dirty="0">
              <a:latin typeface="MV Boli" panose="02000500030200090000" pitchFamily="2" charset="0"/>
              <a:cs typeface="MV Boli" panose="02000500030200090000" pitchFamily="2" charset="0"/>
            </a:rPr>
            <a:t>means setting a price that will generate the largest amount of profit as quickly as possible. </a:t>
          </a:r>
        </a:p>
      </dgm:t>
    </dgm:pt>
    <dgm:pt modelId="{CA03C812-0A1D-4F13-9542-CCB19A2C5FDD}" type="parTrans" cxnId="{695458E7-3723-41E3-BA14-B8236F1C93D3}">
      <dgm:prSet/>
      <dgm:spPr/>
      <dgm:t>
        <a:bodyPr/>
        <a:lstStyle/>
        <a:p>
          <a:endParaRPr lang="en-US" sz="1400"/>
        </a:p>
      </dgm:t>
    </dgm:pt>
    <dgm:pt modelId="{7366DCC0-0864-4F66-AF0F-13B77FC93C44}" type="sibTrans" cxnId="{695458E7-3723-41E3-BA14-B8236F1C93D3}">
      <dgm:prSet/>
      <dgm:spPr/>
      <dgm:t>
        <a:bodyPr/>
        <a:lstStyle/>
        <a:p>
          <a:endParaRPr lang="en-US" sz="1400"/>
        </a:p>
      </dgm:t>
    </dgm:pt>
    <dgm:pt modelId="{40E39D68-81AC-465E-8AA5-A099E0841C32}">
      <dgm:prSet phldrT="[Text]" custT="1"/>
      <dgm:spPr/>
      <dgm:t>
        <a:bodyPr/>
        <a:lstStyle/>
        <a:p>
          <a:r>
            <a:rPr lang="en-US" sz="1100" b="1" dirty="0">
              <a:solidFill>
                <a:srgbClr val="FF0000"/>
              </a:solidFill>
              <a:latin typeface="MV Boli" panose="02000500030200090000" pitchFamily="2" charset="0"/>
              <a:cs typeface="MV Boli" panose="02000500030200090000" pitchFamily="2" charset="0"/>
            </a:rPr>
            <a:t>Low price strategies: </a:t>
          </a:r>
        </a:p>
        <a:p>
          <a:r>
            <a:rPr lang="en-US" sz="1100" dirty="0">
              <a:latin typeface="MV Boli" panose="02000500030200090000" pitchFamily="2" charset="0"/>
              <a:cs typeface="MV Boli" panose="02000500030200090000" pitchFamily="2" charset="0"/>
            </a:rPr>
            <a:t>1. </a:t>
          </a:r>
          <a:r>
            <a:rPr lang="en-US" sz="1100" dirty="0">
              <a:solidFill>
                <a:srgbClr val="FF0000"/>
              </a:solidFill>
              <a:latin typeface="MV Boli" panose="02000500030200090000" pitchFamily="2" charset="0"/>
              <a:cs typeface="MV Boli" panose="02000500030200090000" pitchFamily="2" charset="0"/>
            </a:rPr>
            <a:t>Penetration pricing </a:t>
          </a:r>
          <a:r>
            <a:rPr lang="en-US" sz="1100" dirty="0">
              <a:latin typeface="MV Boli" panose="02000500030200090000" pitchFamily="2" charset="0"/>
              <a:cs typeface="MV Boli" panose="02000500030200090000" pitchFamily="2" charset="0"/>
            </a:rPr>
            <a:t>(also known as below-cost selling) is when a low price is charged in order to capture as much market share as quickly as possible. </a:t>
          </a:r>
        </a:p>
        <a:p>
          <a:r>
            <a:rPr lang="en-US" sz="1100" dirty="0">
              <a:latin typeface="MV Boli" panose="02000500030200090000" pitchFamily="2" charset="0"/>
              <a:cs typeface="MV Boli" panose="02000500030200090000" pitchFamily="2" charset="0"/>
            </a:rPr>
            <a:t>2. </a:t>
          </a:r>
          <a:r>
            <a:rPr lang="en-US" sz="1100" dirty="0">
              <a:solidFill>
                <a:srgbClr val="FF0000"/>
              </a:solidFill>
              <a:latin typeface="MV Boli" panose="02000500030200090000" pitchFamily="2" charset="0"/>
              <a:cs typeface="MV Boli" panose="02000500030200090000" pitchFamily="2" charset="0"/>
            </a:rPr>
            <a:t>Discriminatory pricing </a:t>
          </a:r>
          <a:r>
            <a:rPr lang="en-US" sz="1100" dirty="0">
              <a:latin typeface="MV Boli" panose="02000500030200090000" pitchFamily="2" charset="0"/>
              <a:cs typeface="MV Boli" panose="02000500030200090000" pitchFamily="2" charset="0"/>
            </a:rPr>
            <a:t>means charging different prices to different customers for the same product or service. </a:t>
          </a:r>
        </a:p>
        <a:p>
          <a:r>
            <a:rPr lang="en-US" sz="1100" dirty="0">
              <a:latin typeface="MV Boli" panose="02000500030200090000" pitchFamily="2" charset="0"/>
              <a:cs typeface="MV Boli" panose="02000500030200090000" pitchFamily="2" charset="0"/>
            </a:rPr>
            <a:t>3. </a:t>
          </a:r>
          <a:r>
            <a:rPr lang="en-US" sz="1100" dirty="0">
              <a:solidFill>
                <a:srgbClr val="FF0000"/>
              </a:solidFill>
              <a:latin typeface="MV Boli" panose="02000500030200090000" pitchFamily="2" charset="0"/>
              <a:cs typeface="MV Boli" panose="02000500030200090000" pitchFamily="2" charset="0"/>
            </a:rPr>
            <a:t>Predatory pricing </a:t>
          </a:r>
          <a:r>
            <a:rPr lang="en-US" sz="1100" dirty="0">
              <a:latin typeface="MV Boli" panose="02000500030200090000" pitchFamily="2" charset="0"/>
              <a:cs typeface="MV Boli" panose="02000500030200090000" pitchFamily="2" charset="0"/>
            </a:rPr>
            <a:t>means setting prices below cost in order to drive a competitor out of the market. A price war occurs when competing firms retaliate against price cuts with further reductions. </a:t>
          </a:r>
        </a:p>
        <a:p>
          <a:r>
            <a:rPr lang="en-US" sz="1100" dirty="0">
              <a:latin typeface="MV Boli" panose="02000500030200090000" pitchFamily="2" charset="0"/>
              <a:cs typeface="MV Boli" panose="02000500030200090000" pitchFamily="2" charset="0"/>
            </a:rPr>
            <a:t>4. </a:t>
          </a:r>
          <a:r>
            <a:rPr lang="en-US" sz="1100" dirty="0">
              <a:solidFill>
                <a:srgbClr val="FF0000"/>
              </a:solidFill>
              <a:latin typeface="MV Boli" panose="02000500030200090000" pitchFamily="2" charset="0"/>
              <a:cs typeface="MV Boli" panose="02000500030200090000" pitchFamily="2" charset="0"/>
            </a:rPr>
            <a:t>A loss leader </a:t>
          </a:r>
          <a:r>
            <a:rPr lang="en-US" sz="1100" dirty="0">
              <a:latin typeface="MV Boli" panose="02000500030200090000" pitchFamily="2" charset="0"/>
              <a:cs typeface="MV Boli" panose="02000500030200090000" pitchFamily="2" charset="0"/>
            </a:rPr>
            <a:t>is a product sold at or below cost price in the hope of generating other, more profitable sales.   </a:t>
          </a:r>
        </a:p>
      </dgm:t>
    </dgm:pt>
    <dgm:pt modelId="{0C38B71F-D0D1-45ED-9561-EFDCB3D5D73B}" type="parTrans" cxnId="{9D68DA2A-14F6-4307-A736-7513EF95C8B7}">
      <dgm:prSet/>
      <dgm:spPr/>
      <dgm:t>
        <a:bodyPr/>
        <a:lstStyle/>
        <a:p>
          <a:endParaRPr lang="en-US" sz="1400"/>
        </a:p>
      </dgm:t>
    </dgm:pt>
    <dgm:pt modelId="{FEB0A11E-CF19-4DD1-B9DA-1DC68ECFAF31}" type="sibTrans" cxnId="{9D68DA2A-14F6-4307-A736-7513EF95C8B7}">
      <dgm:prSet/>
      <dgm:spPr/>
      <dgm:t>
        <a:bodyPr/>
        <a:lstStyle/>
        <a:p>
          <a:endParaRPr lang="en-US" sz="1400"/>
        </a:p>
      </dgm:t>
    </dgm:pt>
    <dgm:pt modelId="{277DB013-7C8A-47C6-8DF4-879703FF42E3}" type="pres">
      <dgm:prSet presAssocID="{48749A01-3817-4D7F-90D0-ED05D78F1C74}" presName="compositeShape" presStyleCnt="0">
        <dgm:presLayoutVars>
          <dgm:dir/>
          <dgm:resizeHandles/>
        </dgm:presLayoutVars>
      </dgm:prSet>
      <dgm:spPr/>
    </dgm:pt>
    <dgm:pt modelId="{71ED2F7E-54F9-4046-AAE4-96DA5A5595AC}" type="pres">
      <dgm:prSet presAssocID="{48749A01-3817-4D7F-90D0-ED05D78F1C74}" presName="pyramid" presStyleLbl="node1" presStyleIdx="0" presStyleCnt="1" custLinFactNeighborX="11807" custLinFactNeighborY="-610"/>
      <dgm:spPr/>
    </dgm:pt>
    <dgm:pt modelId="{9ECA3406-D4B4-4D8A-99AA-D5B33FB6B730}" type="pres">
      <dgm:prSet presAssocID="{48749A01-3817-4D7F-90D0-ED05D78F1C74}" presName="theList" presStyleCnt="0"/>
      <dgm:spPr/>
    </dgm:pt>
    <dgm:pt modelId="{E9693D98-A0C8-4E1F-8B9C-82A1BBBA24CE}" type="pres">
      <dgm:prSet presAssocID="{F401710F-4A56-44B0-AFF9-F1CAF4E186F3}" presName="aNode" presStyleLbl="fgAcc1" presStyleIdx="0" presStyleCnt="3" custScaleX="273987" custScaleY="298160" custLinFactY="-62231" custLinFactNeighborX="-4708" custLinFactNeighborY="-100000">
        <dgm:presLayoutVars>
          <dgm:bulletEnabled val="1"/>
        </dgm:presLayoutVars>
      </dgm:prSet>
      <dgm:spPr/>
    </dgm:pt>
    <dgm:pt modelId="{32B202B2-5105-45E2-8735-3CBFABCD5D84}" type="pres">
      <dgm:prSet presAssocID="{F401710F-4A56-44B0-AFF9-F1CAF4E186F3}" presName="aSpace" presStyleCnt="0"/>
      <dgm:spPr/>
    </dgm:pt>
    <dgm:pt modelId="{F9503F95-797D-44EE-9CBE-7E3DCD0D5CFE}" type="pres">
      <dgm:prSet presAssocID="{A02B6830-28D0-490B-94C2-2C3626968BDA}" presName="aNode" presStyleLbl="fgAcc1" presStyleIdx="1" presStyleCnt="3" custScaleX="288462" custScaleY="366605" custLinFactY="18929" custLinFactNeighborX="0" custLinFactNeighborY="100000">
        <dgm:presLayoutVars>
          <dgm:bulletEnabled val="1"/>
        </dgm:presLayoutVars>
      </dgm:prSet>
      <dgm:spPr/>
    </dgm:pt>
    <dgm:pt modelId="{03648A59-6543-4940-8B88-6A189F0A0568}" type="pres">
      <dgm:prSet presAssocID="{A02B6830-28D0-490B-94C2-2C3626968BDA}" presName="aSpace" presStyleCnt="0"/>
      <dgm:spPr/>
    </dgm:pt>
    <dgm:pt modelId="{FB2EBE2F-9377-4C09-84A8-6FD0D8554601}" type="pres">
      <dgm:prSet presAssocID="{40E39D68-81AC-465E-8AA5-A099E0841C32}" presName="aNode" presStyleLbl="fgAcc1" presStyleIdx="2" presStyleCnt="3" custScaleX="288462" custScaleY="441685" custLinFactY="100000" custLinFactNeighborX="0" custLinFactNeighborY="142254">
        <dgm:presLayoutVars>
          <dgm:bulletEnabled val="1"/>
        </dgm:presLayoutVars>
      </dgm:prSet>
      <dgm:spPr/>
    </dgm:pt>
    <dgm:pt modelId="{A7004E99-9BDE-4156-BECB-FE8D0BC7143F}" type="pres">
      <dgm:prSet presAssocID="{40E39D68-81AC-465E-8AA5-A099E0841C32}" presName="aSpace" presStyleCnt="0"/>
      <dgm:spPr/>
    </dgm:pt>
  </dgm:ptLst>
  <dgm:cxnLst>
    <dgm:cxn modelId="{A3220714-E7AE-459A-B2CA-6553A695C60A}" type="presOf" srcId="{F401710F-4A56-44B0-AFF9-F1CAF4E186F3}" destId="{E9693D98-A0C8-4E1F-8B9C-82A1BBBA24CE}" srcOrd="0" destOrd="0" presId="urn:microsoft.com/office/officeart/2005/8/layout/pyramid2"/>
    <dgm:cxn modelId="{3F723723-A4E4-487C-8824-16F8B720922F}" type="presOf" srcId="{40E39D68-81AC-465E-8AA5-A099E0841C32}" destId="{FB2EBE2F-9377-4C09-84A8-6FD0D8554601}" srcOrd="0" destOrd="0" presId="urn:microsoft.com/office/officeart/2005/8/layout/pyramid2"/>
    <dgm:cxn modelId="{9D68DA2A-14F6-4307-A736-7513EF95C8B7}" srcId="{48749A01-3817-4D7F-90D0-ED05D78F1C74}" destId="{40E39D68-81AC-465E-8AA5-A099E0841C32}" srcOrd="2" destOrd="0" parTransId="{0C38B71F-D0D1-45ED-9561-EFDCB3D5D73B}" sibTransId="{FEB0A11E-CF19-4DD1-B9DA-1DC68ECFAF31}"/>
    <dgm:cxn modelId="{1B59DD61-13BC-4B80-AE8D-DE5E6ED67F90}" srcId="{48749A01-3817-4D7F-90D0-ED05D78F1C74}" destId="{F401710F-4A56-44B0-AFF9-F1CAF4E186F3}" srcOrd="0" destOrd="0" parTransId="{3571B67C-FB1B-4242-BA61-1FF3F75E8BEC}" sibTransId="{64B82F7C-6DA5-4F47-A54F-3B1E9D87FBA6}"/>
    <dgm:cxn modelId="{C7F6F199-3725-45C8-B179-38A5FCEC8577}" type="presOf" srcId="{48749A01-3817-4D7F-90D0-ED05D78F1C74}" destId="{277DB013-7C8A-47C6-8DF4-879703FF42E3}" srcOrd="0" destOrd="0" presId="urn:microsoft.com/office/officeart/2005/8/layout/pyramid2"/>
    <dgm:cxn modelId="{4C93B4B1-BEDE-4350-951F-E64DCEEA86C2}" type="presOf" srcId="{A02B6830-28D0-490B-94C2-2C3626968BDA}" destId="{F9503F95-797D-44EE-9CBE-7E3DCD0D5CFE}" srcOrd="0" destOrd="0" presId="urn:microsoft.com/office/officeart/2005/8/layout/pyramid2"/>
    <dgm:cxn modelId="{695458E7-3723-41E3-BA14-B8236F1C93D3}" srcId="{48749A01-3817-4D7F-90D0-ED05D78F1C74}" destId="{A02B6830-28D0-490B-94C2-2C3626968BDA}" srcOrd="1" destOrd="0" parTransId="{CA03C812-0A1D-4F13-9542-CCB19A2C5FDD}" sibTransId="{7366DCC0-0864-4F66-AF0F-13B77FC93C44}"/>
    <dgm:cxn modelId="{49852810-A9CB-4CF6-848F-161C3F150F75}" type="presParOf" srcId="{277DB013-7C8A-47C6-8DF4-879703FF42E3}" destId="{71ED2F7E-54F9-4046-AAE4-96DA5A5595AC}" srcOrd="0" destOrd="0" presId="urn:microsoft.com/office/officeart/2005/8/layout/pyramid2"/>
    <dgm:cxn modelId="{382EE833-F540-4E63-B5F2-9C13B1A2E8ED}" type="presParOf" srcId="{277DB013-7C8A-47C6-8DF4-879703FF42E3}" destId="{9ECA3406-D4B4-4D8A-99AA-D5B33FB6B730}" srcOrd="1" destOrd="0" presId="urn:microsoft.com/office/officeart/2005/8/layout/pyramid2"/>
    <dgm:cxn modelId="{45DAB2F3-A796-4608-997D-35B497803F6E}" type="presParOf" srcId="{9ECA3406-D4B4-4D8A-99AA-D5B33FB6B730}" destId="{E9693D98-A0C8-4E1F-8B9C-82A1BBBA24CE}" srcOrd="0" destOrd="0" presId="urn:microsoft.com/office/officeart/2005/8/layout/pyramid2"/>
    <dgm:cxn modelId="{0BCA35E3-FECB-43B2-B418-2A3846041F5E}" type="presParOf" srcId="{9ECA3406-D4B4-4D8A-99AA-D5B33FB6B730}" destId="{32B202B2-5105-45E2-8735-3CBFABCD5D84}" srcOrd="1" destOrd="0" presId="urn:microsoft.com/office/officeart/2005/8/layout/pyramid2"/>
    <dgm:cxn modelId="{24032408-64CF-449C-B3A7-9D2804E17ECA}" type="presParOf" srcId="{9ECA3406-D4B4-4D8A-99AA-D5B33FB6B730}" destId="{F9503F95-797D-44EE-9CBE-7E3DCD0D5CFE}" srcOrd="2" destOrd="0" presId="urn:microsoft.com/office/officeart/2005/8/layout/pyramid2"/>
    <dgm:cxn modelId="{E2E92557-8268-4E4E-9161-A512567F0196}" type="presParOf" srcId="{9ECA3406-D4B4-4D8A-99AA-D5B33FB6B730}" destId="{03648A59-6543-4940-8B88-6A189F0A0568}" srcOrd="3" destOrd="0" presId="urn:microsoft.com/office/officeart/2005/8/layout/pyramid2"/>
    <dgm:cxn modelId="{858275F7-3E96-488F-96E8-541C042C28D1}" type="presParOf" srcId="{9ECA3406-D4B4-4D8A-99AA-D5B33FB6B730}" destId="{FB2EBE2F-9377-4C09-84A8-6FD0D8554601}" srcOrd="4" destOrd="0" presId="urn:microsoft.com/office/officeart/2005/8/layout/pyramid2"/>
    <dgm:cxn modelId="{5AF550B5-5FB8-443E-AE95-6A83A640B993}" type="presParOf" srcId="{9ECA3406-D4B4-4D8A-99AA-D5B33FB6B730}" destId="{A7004E99-9BDE-4156-BECB-FE8D0BC7143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1EF8A1-4B84-4F71-A62F-DF6D71734CC8}"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73EF49B7-2A15-44BE-87C9-97CF0BF7F434}">
      <dgm:prSet phldrT="[Text]"/>
      <dgm:spPr/>
      <dgm:t>
        <a:bodyPr/>
        <a:lstStyle/>
        <a:p>
          <a:r>
            <a:rPr lang="en-US" dirty="0"/>
            <a:t>A</a:t>
          </a:r>
        </a:p>
      </dgm:t>
    </dgm:pt>
    <dgm:pt modelId="{604F3029-B1E0-4314-9330-52933177303F}" type="parTrans" cxnId="{61CADB8B-D2F0-407C-9E83-523F306CC6AF}">
      <dgm:prSet/>
      <dgm:spPr/>
      <dgm:t>
        <a:bodyPr/>
        <a:lstStyle/>
        <a:p>
          <a:endParaRPr lang="en-US"/>
        </a:p>
      </dgm:t>
    </dgm:pt>
    <dgm:pt modelId="{CD46A8FA-808A-4713-891D-CB462E26EAE6}" type="sibTrans" cxnId="{61CADB8B-D2F0-407C-9E83-523F306CC6AF}">
      <dgm:prSet/>
      <dgm:spPr/>
      <dgm:t>
        <a:bodyPr/>
        <a:lstStyle/>
        <a:p>
          <a:endParaRPr lang="en-US"/>
        </a:p>
      </dgm:t>
    </dgm:pt>
    <dgm:pt modelId="{F91D3A73-9B9A-4C77-9A12-B4AB92F6003C}">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latin typeface="MV Boli" panose="02000500030200090000" pitchFamily="2" charset="0"/>
              <a:cs typeface="MV Boli" panose="02000500030200090000" pitchFamily="2" charset="0"/>
            </a:rPr>
            <a:t>1. Distribution is simplified as wholesalers take responsibility for ‘breaking bulk’</a:t>
          </a:r>
        </a:p>
        <a:p>
          <a:r>
            <a:rPr lang="en-US" dirty="0">
              <a:latin typeface="MV Boli" panose="02000500030200090000" pitchFamily="2" charset="0"/>
              <a:cs typeface="MV Boli" panose="02000500030200090000" pitchFamily="2" charset="0"/>
            </a:rPr>
            <a:t>2. Costs are reduced by selling to a small number of large wholesalers who, along with retailers, are also responsible for transport and storage costs </a:t>
          </a:r>
        </a:p>
        <a:p>
          <a:r>
            <a:rPr lang="en-US" dirty="0">
              <a:latin typeface="MV Boli" panose="02000500030200090000" pitchFamily="2" charset="0"/>
              <a:cs typeface="MV Boli" panose="02000500030200090000" pitchFamily="2" charset="0"/>
            </a:rPr>
            <a:t>3. Market reached is potentially very large</a:t>
          </a:r>
        </a:p>
      </dgm:t>
    </dgm:pt>
    <dgm:pt modelId="{C330220D-0420-43A5-896A-25AED3AD0E5C}" type="parTrans" cxnId="{E45FC986-DE13-466B-945B-D0898ED8400F}">
      <dgm:prSet/>
      <dgm:spPr/>
      <dgm:t>
        <a:bodyPr/>
        <a:lstStyle/>
        <a:p>
          <a:endParaRPr lang="en-US"/>
        </a:p>
      </dgm:t>
    </dgm:pt>
    <dgm:pt modelId="{955A53E2-608D-4F73-9D0A-3F745BAE3ADB}" type="sibTrans" cxnId="{E45FC986-DE13-466B-945B-D0898ED8400F}">
      <dgm:prSet/>
      <dgm:spPr/>
      <dgm:t>
        <a:bodyPr/>
        <a:lstStyle/>
        <a:p>
          <a:endParaRPr lang="en-US"/>
        </a:p>
      </dgm:t>
    </dgm:pt>
    <dgm:pt modelId="{C360CD4D-7AFD-4521-B20E-5E1FF0654159}">
      <dgm:prSet phldrT="[Text]">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n-US" dirty="0">
              <a:latin typeface="MV Boli" panose="02000500030200090000" pitchFamily="2" charset="0"/>
              <a:cs typeface="MV Boli" panose="02000500030200090000" pitchFamily="2" charset="0"/>
            </a:rPr>
            <a:t>1. End product may be more expensive for customers as separate profit mark-ups are usually added at each stage </a:t>
          </a:r>
        </a:p>
      </dgm:t>
    </dgm:pt>
    <dgm:pt modelId="{46EC85CD-F5E4-4606-BBD7-03488866B77C}" type="parTrans" cxnId="{9E7BB1CF-1CAA-43D7-A47B-2B1BCC14176F}">
      <dgm:prSet/>
      <dgm:spPr/>
      <dgm:t>
        <a:bodyPr/>
        <a:lstStyle/>
        <a:p>
          <a:endParaRPr lang="en-US"/>
        </a:p>
      </dgm:t>
    </dgm:pt>
    <dgm:pt modelId="{B85D4356-FDF8-40BE-A432-7B8215538478}" type="sibTrans" cxnId="{9E7BB1CF-1CAA-43D7-A47B-2B1BCC14176F}">
      <dgm:prSet/>
      <dgm:spPr/>
      <dgm:t>
        <a:bodyPr/>
        <a:lstStyle/>
        <a:p>
          <a:endParaRPr lang="en-US"/>
        </a:p>
      </dgm:t>
    </dgm:pt>
    <dgm:pt modelId="{38F51AB2-5068-499F-8B06-4748F305097B}">
      <dgm:prSet phldrT="[Text]"/>
      <dgm:spPr/>
      <dgm:t>
        <a:bodyPr/>
        <a:lstStyle/>
        <a:p>
          <a:r>
            <a:rPr lang="en-US" dirty="0"/>
            <a:t>C</a:t>
          </a:r>
        </a:p>
      </dgm:t>
    </dgm:pt>
    <dgm:pt modelId="{C07F403A-F429-4F84-A1F3-2EA51105A341}" type="parTrans" cxnId="{8A77FD5D-CDBB-494C-A6CB-E320DB495AE4}">
      <dgm:prSet/>
      <dgm:spPr/>
      <dgm:t>
        <a:bodyPr/>
        <a:lstStyle/>
        <a:p>
          <a:endParaRPr lang="en-US"/>
        </a:p>
      </dgm:t>
    </dgm:pt>
    <dgm:pt modelId="{E56569A0-0082-4DC2-A536-2FE5F249619F}" type="sibTrans" cxnId="{8A77FD5D-CDBB-494C-A6CB-E320DB495AE4}">
      <dgm:prSet/>
      <dgm:spPr/>
      <dgm:t>
        <a:bodyPr/>
        <a:lstStyle/>
        <a:p>
          <a:endParaRPr lang="en-US"/>
        </a:p>
      </dgm:t>
    </dgm:pt>
    <dgm:pt modelId="{5ED01910-FD9E-4DFD-B29C-67A5209667F1}">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000" dirty="0">
              <a:latin typeface="MV Boli" panose="02000500030200090000" pitchFamily="2" charset="0"/>
              <a:cs typeface="MV Boli" panose="02000500030200090000" pitchFamily="2" charset="0"/>
            </a:rPr>
            <a:t>1. Larger profit margin as both wholesalers and retailers are cut out </a:t>
          </a:r>
        </a:p>
      </dgm:t>
    </dgm:pt>
    <dgm:pt modelId="{DE3BCB99-26EE-477E-810D-85412D7FEB7A}" type="parTrans" cxnId="{3DDA4CBC-E269-4B83-A430-13EE8C52377E}">
      <dgm:prSet/>
      <dgm:spPr/>
      <dgm:t>
        <a:bodyPr/>
        <a:lstStyle/>
        <a:p>
          <a:endParaRPr lang="en-US"/>
        </a:p>
      </dgm:t>
    </dgm:pt>
    <dgm:pt modelId="{C4662C48-7C09-4A88-95FA-3A4F0640DE02}" type="sibTrans" cxnId="{3DDA4CBC-E269-4B83-A430-13EE8C52377E}">
      <dgm:prSet/>
      <dgm:spPr/>
      <dgm:t>
        <a:bodyPr/>
        <a:lstStyle/>
        <a:p>
          <a:endParaRPr lang="en-US"/>
        </a:p>
      </dgm:t>
    </dgm:pt>
    <dgm:pt modelId="{40A93F26-09D4-4479-AEC3-B7E66B3168B0}">
      <dgm:prSet phldrT="[Text]" custT="1"/>
      <dgm:spPr>
        <a:ln>
          <a:solidFill>
            <a:srgbClr val="FF0000"/>
          </a:solidFill>
        </a:ln>
      </dgm:spPr>
      <dgm:t>
        <a:bodyPr/>
        <a:lstStyle/>
        <a:p>
          <a:r>
            <a:rPr lang="en-US" sz="1000" dirty="0">
              <a:solidFill>
                <a:schemeClr val="tx1"/>
              </a:solidFill>
              <a:latin typeface="MV Boli" panose="02000500030200090000" pitchFamily="2" charset="0"/>
              <a:cs typeface="MV Boli" panose="02000500030200090000" pitchFamily="2" charset="0"/>
            </a:rPr>
            <a:t>1. Good selling agents can be difficult to find, motivate and retain</a:t>
          </a:r>
        </a:p>
        <a:p>
          <a:r>
            <a:rPr lang="en-US" sz="1000" dirty="0">
              <a:solidFill>
                <a:schemeClr val="tx1"/>
              </a:solidFill>
              <a:latin typeface="MV Boli" panose="02000500030200090000" pitchFamily="2" charset="0"/>
              <a:cs typeface="MV Boli" panose="02000500030200090000" pitchFamily="2" charset="0"/>
            </a:rPr>
            <a:t>2. It can be difficult to reach a mass market</a:t>
          </a:r>
        </a:p>
      </dgm:t>
    </dgm:pt>
    <dgm:pt modelId="{AAEEB3F6-1D9C-4AB7-9905-BBB012DB1BD6}" type="parTrans" cxnId="{3287F094-8670-43B6-8E71-34E89C339C23}">
      <dgm:prSet/>
      <dgm:spPr/>
      <dgm:t>
        <a:bodyPr/>
        <a:lstStyle/>
        <a:p>
          <a:endParaRPr lang="en-US"/>
        </a:p>
      </dgm:t>
    </dgm:pt>
    <dgm:pt modelId="{8475931D-C3AA-48AE-845C-925A65A62D3F}" type="sibTrans" cxnId="{3287F094-8670-43B6-8E71-34E89C339C23}">
      <dgm:prSet/>
      <dgm:spPr/>
      <dgm:t>
        <a:bodyPr/>
        <a:lstStyle/>
        <a:p>
          <a:endParaRPr lang="en-US"/>
        </a:p>
      </dgm:t>
    </dgm:pt>
    <dgm:pt modelId="{8D7A7089-8ABE-4E26-8B01-BAE4CFDFC3A1}">
      <dgm:prSet phldrT="[Text]"/>
      <dgm:spPr/>
      <dgm:t>
        <a:bodyPr/>
        <a:lstStyle/>
        <a:p>
          <a:r>
            <a:rPr lang="en-US" dirty="0"/>
            <a:t>D</a:t>
          </a:r>
        </a:p>
      </dgm:t>
    </dgm:pt>
    <dgm:pt modelId="{1A3031C4-9997-4202-A5CC-5365FC92447F}" type="parTrans" cxnId="{ACC06188-6DF9-4F44-A594-11621740959B}">
      <dgm:prSet/>
      <dgm:spPr/>
      <dgm:t>
        <a:bodyPr/>
        <a:lstStyle/>
        <a:p>
          <a:endParaRPr lang="en-US"/>
        </a:p>
      </dgm:t>
    </dgm:pt>
    <dgm:pt modelId="{90E2279B-3C87-4650-B7C8-789636C9B29A}" type="sibTrans" cxnId="{ACC06188-6DF9-4F44-A594-11621740959B}">
      <dgm:prSet/>
      <dgm:spPr/>
      <dgm:t>
        <a:bodyPr/>
        <a:lstStyle/>
        <a:p>
          <a:endParaRPr lang="en-US"/>
        </a:p>
      </dgm:t>
    </dgm:pt>
    <dgm:pt modelId="{F9160B63-E06F-49DB-BD97-101E550F3EDE}">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000" dirty="0">
              <a:latin typeface="MV Boli" panose="02000500030200090000" pitchFamily="2" charset="0"/>
              <a:cs typeface="MV Boli" panose="02000500030200090000" pitchFamily="2" charset="0"/>
            </a:rPr>
            <a:t>1. Profit is maximised for producers as there is no ‘middlemen’</a:t>
          </a:r>
        </a:p>
        <a:p>
          <a:r>
            <a:rPr lang="en-US" sz="1000" dirty="0">
              <a:latin typeface="MV Boli" panose="02000500030200090000" pitchFamily="2" charset="0"/>
              <a:cs typeface="MV Boli" panose="02000500030200090000" pitchFamily="2" charset="0"/>
            </a:rPr>
            <a:t>2. Valuable feedback can be obtained by producers from consumers </a:t>
          </a:r>
        </a:p>
      </dgm:t>
    </dgm:pt>
    <dgm:pt modelId="{68DAF88B-DDFE-4667-8020-374401580A32}" type="parTrans" cxnId="{7CEA57C9-1F04-4189-81BA-7CA7E3EDCBF3}">
      <dgm:prSet/>
      <dgm:spPr/>
      <dgm:t>
        <a:bodyPr/>
        <a:lstStyle/>
        <a:p>
          <a:endParaRPr lang="en-US"/>
        </a:p>
      </dgm:t>
    </dgm:pt>
    <dgm:pt modelId="{7E2768AC-A5B6-41A8-AE81-BBC2B09BE8D0}" type="sibTrans" cxnId="{7CEA57C9-1F04-4189-81BA-7CA7E3EDCBF3}">
      <dgm:prSet/>
      <dgm:spPr/>
      <dgm:t>
        <a:bodyPr/>
        <a:lstStyle/>
        <a:p>
          <a:endParaRPr lang="en-US"/>
        </a:p>
      </dgm:t>
    </dgm:pt>
    <dgm:pt modelId="{27847F07-5F5A-4BDC-9ECC-8AE5B093C4F3}">
      <dgm:prSet phldrT="[Text]" custT="1"/>
      <dgm:spPr>
        <a:ln>
          <a:solidFill>
            <a:srgbClr val="FF0000"/>
          </a:solidFill>
        </a:ln>
      </dgm:spPr>
      <dgm:t>
        <a:bodyPr/>
        <a:lstStyle/>
        <a:p>
          <a:r>
            <a:rPr lang="en-US" sz="1000" dirty="0">
              <a:latin typeface="MV Boli" panose="02000500030200090000" pitchFamily="2" charset="0"/>
              <a:cs typeface="MV Boli" panose="02000500030200090000" pitchFamily="2" charset="0"/>
            </a:rPr>
            <a:t>1. All the responsibility for sales lies with the producers, not all of whom may have the marketing skills or time required</a:t>
          </a:r>
        </a:p>
      </dgm:t>
    </dgm:pt>
    <dgm:pt modelId="{8443A392-4FC5-49F7-9D21-3199567EF8F8}" type="parTrans" cxnId="{FA6A3FC0-BC9B-4D94-8D88-D269761591F0}">
      <dgm:prSet/>
      <dgm:spPr/>
      <dgm:t>
        <a:bodyPr/>
        <a:lstStyle/>
        <a:p>
          <a:endParaRPr lang="en-US"/>
        </a:p>
      </dgm:t>
    </dgm:pt>
    <dgm:pt modelId="{F56C2CF8-AD1A-49E8-8AE2-CA8D61CFAE9B}" type="sibTrans" cxnId="{FA6A3FC0-BC9B-4D94-8D88-D269761591F0}">
      <dgm:prSet/>
      <dgm:spPr/>
      <dgm:t>
        <a:bodyPr/>
        <a:lstStyle/>
        <a:p>
          <a:endParaRPr lang="en-US"/>
        </a:p>
      </dgm:t>
    </dgm:pt>
    <dgm:pt modelId="{4BEF694B-F6BB-4ACE-8087-301F48778E5F}">
      <dgm:prSet/>
      <dgm:spPr/>
      <dgm:t>
        <a:bodyPr/>
        <a:lstStyle/>
        <a:p>
          <a:r>
            <a:rPr lang="en-US" dirty="0"/>
            <a:t>B</a:t>
          </a:r>
        </a:p>
      </dgm:t>
    </dgm:pt>
    <dgm:pt modelId="{A1C2A340-28D3-4319-902A-32C190646E32}" type="parTrans" cxnId="{52979A2B-66D0-43A6-A738-E724E05F5A1A}">
      <dgm:prSet/>
      <dgm:spPr/>
      <dgm:t>
        <a:bodyPr/>
        <a:lstStyle/>
        <a:p>
          <a:endParaRPr lang="en-US"/>
        </a:p>
      </dgm:t>
    </dgm:pt>
    <dgm:pt modelId="{CA58B1E2-01E7-4303-989A-BBECC7A1350E}" type="sibTrans" cxnId="{52979A2B-66D0-43A6-A738-E724E05F5A1A}">
      <dgm:prSet/>
      <dgm:spPr/>
      <dgm:t>
        <a:bodyPr/>
        <a:lstStyle/>
        <a:p>
          <a:endParaRPr lang="en-US"/>
        </a:p>
      </dgm:t>
    </dgm:pt>
    <dgm:pt modelId="{F062874B-290A-44F2-BDA6-01B635A7BBBC}" type="pres">
      <dgm:prSet presAssocID="{DA1EF8A1-4B84-4F71-A62F-DF6D71734CC8}" presName="theList" presStyleCnt="0">
        <dgm:presLayoutVars>
          <dgm:dir/>
          <dgm:animLvl val="lvl"/>
          <dgm:resizeHandles val="exact"/>
        </dgm:presLayoutVars>
      </dgm:prSet>
      <dgm:spPr/>
    </dgm:pt>
    <dgm:pt modelId="{8DBD0B9B-937F-4EF5-AD37-947E491F2481}" type="pres">
      <dgm:prSet presAssocID="{73EF49B7-2A15-44BE-87C9-97CF0BF7F434}" presName="compNode" presStyleCnt="0"/>
      <dgm:spPr/>
    </dgm:pt>
    <dgm:pt modelId="{D8267608-6A25-4D8D-BCF2-83F1AABCFFE7}" type="pres">
      <dgm:prSet presAssocID="{73EF49B7-2A15-44BE-87C9-97CF0BF7F434}" presName="aNode" presStyleLbl="bgShp" presStyleIdx="0" presStyleCnt="4" custLinFactNeighborX="-370" custLinFactNeighborY="4211"/>
      <dgm:spPr/>
    </dgm:pt>
    <dgm:pt modelId="{CDF18D46-0D45-4B90-89AB-78FD3D7E3155}" type="pres">
      <dgm:prSet presAssocID="{73EF49B7-2A15-44BE-87C9-97CF0BF7F434}" presName="textNode" presStyleLbl="bgShp" presStyleIdx="0" presStyleCnt="4"/>
      <dgm:spPr/>
    </dgm:pt>
    <dgm:pt modelId="{BEE7EA95-A3C4-43A2-B45A-4CE105A121D1}" type="pres">
      <dgm:prSet presAssocID="{73EF49B7-2A15-44BE-87C9-97CF0BF7F434}" presName="compChildNode" presStyleCnt="0"/>
      <dgm:spPr/>
    </dgm:pt>
    <dgm:pt modelId="{C5D5FD92-82D3-4DF6-B322-3D76EA12B82B}" type="pres">
      <dgm:prSet presAssocID="{73EF49B7-2A15-44BE-87C9-97CF0BF7F434}" presName="theInnerList" presStyleCnt="0"/>
      <dgm:spPr/>
    </dgm:pt>
    <dgm:pt modelId="{15D433FF-C773-48CC-8A55-56A2AA91FB61}" type="pres">
      <dgm:prSet presAssocID="{F91D3A73-9B9A-4C77-9A12-B4AB92F6003C}" presName="childNode" presStyleLbl="node1" presStyleIdx="0" presStyleCnt="6">
        <dgm:presLayoutVars>
          <dgm:bulletEnabled val="1"/>
        </dgm:presLayoutVars>
      </dgm:prSet>
      <dgm:spPr/>
    </dgm:pt>
    <dgm:pt modelId="{A89D2D10-791D-48D3-BFA6-A15F23B40D77}" type="pres">
      <dgm:prSet presAssocID="{F91D3A73-9B9A-4C77-9A12-B4AB92F6003C}" presName="aSpace2" presStyleCnt="0"/>
      <dgm:spPr/>
    </dgm:pt>
    <dgm:pt modelId="{A8FE8ABB-969D-4126-B639-39390E68D641}" type="pres">
      <dgm:prSet presAssocID="{C360CD4D-7AFD-4521-B20E-5E1FF0654159}" presName="childNode" presStyleLbl="node1" presStyleIdx="1" presStyleCnt="6" custScaleY="37761" custLinFactNeighborX="-1289" custLinFactNeighborY="56672">
        <dgm:presLayoutVars>
          <dgm:bulletEnabled val="1"/>
        </dgm:presLayoutVars>
      </dgm:prSet>
      <dgm:spPr/>
    </dgm:pt>
    <dgm:pt modelId="{3055273D-503B-42BE-BEC5-F0C21383C9E8}" type="pres">
      <dgm:prSet presAssocID="{73EF49B7-2A15-44BE-87C9-97CF0BF7F434}" presName="aSpace" presStyleCnt="0"/>
      <dgm:spPr/>
    </dgm:pt>
    <dgm:pt modelId="{5E357937-465B-4B77-91F0-EB7046AFBB97}" type="pres">
      <dgm:prSet presAssocID="{4BEF694B-F6BB-4ACE-8087-301F48778E5F}" presName="compNode" presStyleCnt="0"/>
      <dgm:spPr/>
    </dgm:pt>
    <dgm:pt modelId="{A4750F5E-D4D3-4D59-ACD0-BFBE7429D894}" type="pres">
      <dgm:prSet presAssocID="{4BEF694B-F6BB-4ACE-8087-301F48778E5F}" presName="aNode" presStyleLbl="bgShp" presStyleIdx="1" presStyleCnt="4"/>
      <dgm:spPr/>
    </dgm:pt>
    <dgm:pt modelId="{BB3A4CD8-87FC-4ACD-A035-D143E34C4AAC}" type="pres">
      <dgm:prSet presAssocID="{4BEF694B-F6BB-4ACE-8087-301F48778E5F}" presName="textNode" presStyleLbl="bgShp" presStyleIdx="1" presStyleCnt="4"/>
      <dgm:spPr/>
    </dgm:pt>
    <dgm:pt modelId="{ADBB5EAC-DDDB-4484-ACAF-0CAE1C40E76F}" type="pres">
      <dgm:prSet presAssocID="{4BEF694B-F6BB-4ACE-8087-301F48778E5F}" presName="compChildNode" presStyleCnt="0"/>
      <dgm:spPr/>
    </dgm:pt>
    <dgm:pt modelId="{10CC25FC-BECC-4C50-8ADA-9CC1F6C145ED}" type="pres">
      <dgm:prSet presAssocID="{4BEF694B-F6BB-4ACE-8087-301F48778E5F}" presName="theInnerList" presStyleCnt="0"/>
      <dgm:spPr/>
    </dgm:pt>
    <dgm:pt modelId="{79EF932B-19D6-4215-90FF-4AD0DFF2BE35}" type="pres">
      <dgm:prSet presAssocID="{4BEF694B-F6BB-4ACE-8087-301F48778E5F}" presName="aSpace" presStyleCnt="0"/>
      <dgm:spPr/>
    </dgm:pt>
    <dgm:pt modelId="{B2569A6C-7FB4-4784-A9FE-714665D2AD28}" type="pres">
      <dgm:prSet presAssocID="{38F51AB2-5068-499F-8B06-4748F305097B}" presName="compNode" presStyleCnt="0"/>
      <dgm:spPr/>
    </dgm:pt>
    <dgm:pt modelId="{FA202664-12CC-4CCD-9935-861A31051D07}" type="pres">
      <dgm:prSet presAssocID="{38F51AB2-5068-499F-8B06-4748F305097B}" presName="aNode" presStyleLbl="bgShp" presStyleIdx="2" presStyleCnt="4"/>
      <dgm:spPr/>
    </dgm:pt>
    <dgm:pt modelId="{CB75A2C3-95B4-4B13-A407-469594106DE1}" type="pres">
      <dgm:prSet presAssocID="{38F51AB2-5068-499F-8B06-4748F305097B}" presName="textNode" presStyleLbl="bgShp" presStyleIdx="2" presStyleCnt="4"/>
      <dgm:spPr/>
    </dgm:pt>
    <dgm:pt modelId="{878B341E-7885-49B4-8C81-2B7957DAA5CF}" type="pres">
      <dgm:prSet presAssocID="{38F51AB2-5068-499F-8B06-4748F305097B}" presName="compChildNode" presStyleCnt="0"/>
      <dgm:spPr/>
    </dgm:pt>
    <dgm:pt modelId="{2342EAD9-1089-46E8-BE50-00CD9A605CB1}" type="pres">
      <dgm:prSet presAssocID="{38F51AB2-5068-499F-8B06-4748F305097B}" presName="theInnerList" presStyleCnt="0"/>
      <dgm:spPr/>
    </dgm:pt>
    <dgm:pt modelId="{50E0A2E8-8DB4-4786-B4BD-BFEA828F97EF}" type="pres">
      <dgm:prSet presAssocID="{5ED01910-FD9E-4DFD-B29C-67A5209667F1}" presName="childNode" presStyleLbl="node1" presStyleIdx="2" presStyleCnt="6" custScaleY="46234">
        <dgm:presLayoutVars>
          <dgm:bulletEnabled val="1"/>
        </dgm:presLayoutVars>
      </dgm:prSet>
      <dgm:spPr/>
    </dgm:pt>
    <dgm:pt modelId="{084B3C35-EC82-4FAC-B9EF-073F49D8482A}" type="pres">
      <dgm:prSet presAssocID="{5ED01910-FD9E-4DFD-B29C-67A5209667F1}" presName="aSpace2" presStyleCnt="0"/>
      <dgm:spPr/>
    </dgm:pt>
    <dgm:pt modelId="{9B2C28AE-C478-4D27-BB31-6D29AA7BACB8}" type="pres">
      <dgm:prSet presAssocID="{40A93F26-09D4-4479-AEC3-B7E66B3168B0}" presName="childNode" presStyleLbl="node1" presStyleIdx="3" presStyleCnt="6">
        <dgm:presLayoutVars>
          <dgm:bulletEnabled val="1"/>
        </dgm:presLayoutVars>
      </dgm:prSet>
      <dgm:spPr/>
    </dgm:pt>
    <dgm:pt modelId="{DF28BAA3-DDF6-4A62-8432-C84850EBD5C3}" type="pres">
      <dgm:prSet presAssocID="{38F51AB2-5068-499F-8B06-4748F305097B}" presName="aSpace" presStyleCnt="0"/>
      <dgm:spPr/>
    </dgm:pt>
    <dgm:pt modelId="{DA132057-0DE0-4DA6-B881-571E95DEFC94}" type="pres">
      <dgm:prSet presAssocID="{8D7A7089-8ABE-4E26-8B01-BAE4CFDFC3A1}" presName="compNode" presStyleCnt="0"/>
      <dgm:spPr/>
    </dgm:pt>
    <dgm:pt modelId="{4DC9ECDA-412F-4AF1-A67B-318FA3C14E5B}" type="pres">
      <dgm:prSet presAssocID="{8D7A7089-8ABE-4E26-8B01-BAE4CFDFC3A1}" presName="aNode" presStyleLbl="bgShp" presStyleIdx="3" presStyleCnt="4"/>
      <dgm:spPr/>
    </dgm:pt>
    <dgm:pt modelId="{749FC650-86C1-4304-A655-0F85183C85A7}" type="pres">
      <dgm:prSet presAssocID="{8D7A7089-8ABE-4E26-8B01-BAE4CFDFC3A1}" presName="textNode" presStyleLbl="bgShp" presStyleIdx="3" presStyleCnt="4"/>
      <dgm:spPr/>
    </dgm:pt>
    <dgm:pt modelId="{8B65E9F0-57C0-43B0-86C7-C7FBA97A0EAF}" type="pres">
      <dgm:prSet presAssocID="{8D7A7089-8ABE-4E26-8B01-BAE4CFDFC3A1}" presName="compChildNode" presStyleCnt="0"/>
      <dgm:spPr/>
    </dgm:pt>
    <dgm:pt modelId="{04C4CF21-0FB8-4BD0-A9BC-70BE46D88BCD}" type="pres">
      <dgm:prSet presAssocID="{8D7A7089-8ABE-4E26-8B01-BAE4CFDFC3A1}" presName="theInnerList" presStyleCnt="0"/>
      <dgm:spPr/>
    </dgm:pt>
    <dgm:pt modelId="{860873BD-7644-4938-BD96-730C60C65488}" type="pres">
      <dgm:prSet presAssocID="{F9160B63-E06F-49DB-BD97-101E550F3EDE}" presName="childNode" presStyleLbl="node1" presStyleIdx="4" presStyleCnt="6">
        <dgm:presLayoutVars>
          <dgm:bulletEnabled val="1"/>
        </dgm:presLayoutVars>
      </dgm:prSet>
      <dgm:spPr/>
    </dgm:pt>
    <dgm:pt modelId="{55BD7A34-3710-4E2B-8106-DC16A0BBD9B6}" type="pres">
      <dgm:prSet presAssocID="{F9160B63-E06F-49DB-BD97-101E550F3EDE}" presName="aSpace2" presStyleCnt="0"/>
      <dgm:spPr/>
    </dgm:pt>
    <dgm:pt modelId="{6836917B-4BB4-4C6D-9198-591EAAA0F304}" type="pres">
      <dgm:prSet presAssocID="{27847F07-5F5A-4BDC-9ECC-8AE5B093C4F3}" presName="childNode" presStyleLbl="node1" presStyleIdx="5" presStyleCnt="6">
        <dgm:presLayoutVars>
          <dgm:bulletEnabled val="1"/>
        </dgm:presLayoutVars>
      </dgm:prSet>
      <dgm:spPr/>
    </dgm:pt>
  </dgm:ptLst>
  <dgm:cxnLst>
    <dgm:cxn modelId="{52979A2B-66D0-43A6-A738-E724E05F5A1A}" srcId="{DA1EF8A1-4B84-4F71-A62F-DF6D71734CC8}" destId="{4BEF694B-F6BB-4ACE-8087-301F48778E5F}" srcOrd="1" destOrd="0" parTransId="{A1C2A340-28D3-4319-902A-32C190646E32}" sibTransId="{CA58B1E2-01E7-4303-989A-BBECC7A1350E}"/>
    <dgm:cxn modelId="{A51F822F-C402-4FF8-AC83-F9796FD0B1D2}" type="presOf" srcId="{40A93F26-09D4-4479-AEC3-B7E66B3168B0}" destId="{9B2C28AE-C478-4D27-BB31-6D29AA7BACB8}" srcOrd="0" destOrd="0" presId="urn:microsoft.com/office/officeart/2005/8/layout/lProcess2"/>
    <dgm:cxn modelId="{8A77FD5D-CDBB-494C-A6CB-E320DB495AE4}" srcId="{DA1EF8A1-4B84-4F71-A62F-DF6D71734CC8}" destId="{38F51AB2-5068-499F-8B06-4748F305097B}" srcOrd="2" destOrd="0" parTransId="{C07F403A-F429-4F84-A1F3-2EA51105A341}" sibTransId="{E56569A0-0082-4DC2-A536-2FE5F249619F}"/>
    <dgm:cxn modelId="{A551D468-4A4A-4651-9C9A-FFAD257706B7}" type="presOf" srcId="{38F51AB2-5068-499F-8B06-4748F305097B}" destId="{CB75A2C3-95B4-4B13-A407-469594106DE1}" srcOrd="1" destOrd="0" presId="urn:microsoft.com/office/officeart/2005/8/layout/lProcess2"/>
    <dgm:cxn modelId="{549FF44C-8DCD-4179-9D40-9DA9B76A62F3}" type="presOf" srcId="{38F51AB2-5068-499F-8B06-4748F305097B}" destId="{FA202664-12CC-4CCD-9935-861A31051D07}" srcOrd="0" destOrd="0" presId="urn:microsoft.com/office/officeart/2005/8/layout/lProcess2"/>
    <dgm:cxn modelId="{EC2DE373-AF76-4AD2-A482-12B109B5B524}" type="presOf" srcId="{8D7A7089-8ABE-4E26-8B01-BAE4CFDFC3A1}" destId="{4DC9ECDA-412F-4AF1-A67B-318FA3C14E5B}" srcOrd="0" destOrd="0" presId="urn:microsoft.com/office/officeart/2005/8/layout/lProcess2"/>
    <dgm:cxn modelId="{FEAF5377-3185-41C2-8AF3-E658AACCDC80}" type="presOf" srcId="{F91D3A73-9B9A-4C77-9A12-B4AB92F6003C}" destId="{15D433FF-C773-48CC-8A55-56A2AA91FB61}" srcOrd="0" destOrd="0" presId="urn:microsoft.com/office/officeart/2005/8/layout/lProcess2"/>
    <dgm:cxn modelId="{5D68CE58-47A3-4254-B356-ECEF0D806FDD}" type="presOf" srcId="{F9160B63-E06F-49DB-BD97-101E550F3EDE}" destId="{860873BD-7644-4938-BD96-730C60C65488}" srcOrd="0" destOrd="0" presId="urn:microsoft.com/office/officeart/2005/8/layout/lProcess2"/>
    <dgm:cxn modelId="{E45FC986-DE13-466B-945B-D0898ED8400F}" srcId="{73EF49B7-2A15-44BE-87C9-97CF0BF7F434}" destId="{F91D3A73-9B9A-4C77-9A12-B4AB92F6003C}" srcOrd="0" destOrd="0" parTransId="{C330220D-0420-43A5-896A-25AED3AD0E5C}" sibTransId="{955A53E2-608D-4F73-9D0A-3F745BAE3ADB}"/>
    <dgm:cxn modelId="{ACC06188-6DF9-4F44-A594-11621740959B}" srcId="{DA1EF8A1-4B84-4F71-A62F-DF6D71734CC8}" destId="{8D7A7089-8ABE-4E26-8B01-BAE4CFDFC3A1}" srcOrd="3" destOrd="0" parTransId="{1A3031C4-9997-4202-A5CC-5365FC92447F}" sibTransId="{90E2279B-3C87-4650-B7C8-789636C9B29A}"/>
    <dgm:cxn modelId="{61CADB8B-D2F0-407C-9E83-523F306CC6AF}" srcId="{DA1EF8A1-4B84-4F71-A62F-DF6D71734CC8}" destId="{73EF49B7-2A15-44BE-87C9-97CF0BF7F434}" srcOrd="0" destOrd="0" parTransId="{604F3029-B1E0-4314-9330-52933177303F}" sibTransId="{CD46A8FA-808A-4713-891D-CB462E26EAE6}"/>
    <dgm:cxn modelId="{F83B6092-400B-4964-9134-443D6D5A7304}" type="presOf" srcId="{DA1EF8A1-4B84-4F71-A62F-DF6D71734CC8}" destId="{F062874B-290A-44F2-BDA6-01B635A7BBBC}" srcOrd="0" destOrd="0" presId="urn:microsoft.com/office/officeart/2005/8/layout/lProcess2"/>
    <dgm:cxn modelId="{3287F094-8670-43B6-8E71-34E89C339C23}" srcId="{38F51AB2-5068-499F-8B06-4748F305097B}" destId="{40A93F26-09D4-4479-AEC3-B7E66B3168B0}" srcOrd="1" destOrd="0" parTransId="{AAEEB3F6-1D9C-4AB7-9905-BBB012DB1BD6}" sibTransId="{8475931D-C3AA-48AE-845C-925A65A62D3F}"/>
    <dgm:cxn modelId="{4289BCA4-A485-4208-A612-AC8C119B0D8E}" type="presOf" srcId="{4BEF694B-F6BB-4ACE-8087-301F48778E5F}" destId="{BB3A4CD8-87FC-4ACD-A035-D143E34C4AAC}" srcOrd="1" destOrd="0" presId="urn:microsoft.com/office/officeart/2005/8/layout/lProcess2"/>
    <dgm:cxn modelId="{9061B4AB-68CF-48D0-AAAA-B063C78DA6BE}" type="presOf" srcId="{73EF49B7-2A15-44BE-87C9-97CF0BF7F434}" destId="{CDF18D46-0D45-4B90-89AB-78FD3D7E3155}" srcOrd="1" destOrd="0" presId="urn:microsoft.com/office/officeart/2005/8/layout/lProcess2"/>
    <dgm:cxn modelId="{31497BAC-0DEE-4C93-B76B-52BE892FE00F}" type="presOf" srcId="{4BEF694B-F6BB-4ACE-8087-301F48778E5F}" destId="{A4750F5E-D4D3-4D59-ACD0-BFBE7429D894}" srcOrd="0" destOrd="0" presId="urn:microsoft.com/office/officeart/2005/8/layout/lProcess2"/>
    <dgm:cxn modelId="{A24E40B5-2417-49E5-B91C-8F96931B9F1A}" type="presOf" srcId="{73EF49B7-2A15-44BE-87C9-97CF0BF7F434}" destId="{D8267608-6A25-4D8D-BCF2-83F1AABCFFE7}" srcOrd="0" destOrd="0" presId="urn:microsoft.com/office/officeart/2005/8/layout/lProcess2"/>
    <dgm:cxn modelId="{DE1F09BA-E76D-4DDE-BD55-AA75989D5B0C}" type="presOf" srcId="{8D7A7089-8ABE-4E26-8B01-BAE4CFDFC3A1}" destId="{749FC650-86C1-4304-A655-0F85183C85A7}" srcOrd="1" destOrd="0" presId="urn:microsoft.com/office/officeart/2005/8/layout/lProcess2"/>
    <dgm:cxn modelId="{3DDA4CBC-E269-4B83-A430-13EE8C52377E}" srcId="{38F51AB2-5068-499F-8B06-4748F305097B}" destId="{5ED01910-FD9E-4DFD-B29C-67A5209667F1}" srcOrd="0" destOrd="0" parTransId="{DE3BCB99-26EE-477E-810D-85412D7FEB7A}" sibTransId="{C4662C48-7C09-4A88-95FA-3A4F0640DE02}"/>
    <dgm:cxn modelId="{E6D39EBF-709E-48E6-947B-E4F987A65903}" type="presOf" srcId="{C360CD4D-7AFD-4521-B20E-5E1FF0654159}" destId="{A8FE8ABB-969D-4126-B639-39390E68D641}" srcOrd="0" destOrd="0" presId="urn:microsoft.com/office/officeart/2005/8/layout/lProcess2"/>
    <dgm:cxn modelId="{7BE89EBF-5FF0-4C8A-A2C6-6C8C715C7A1F}" type="presOf" srcId="{5ED01910-FD9E-4DFD-B29C-67A5209667F1}" destId="{50E0A2E8-8DB4-4786-B4BD-BFEA828F97EF}" srcOrd="0" destOrd="0" presId="urn:microsoft.com/office/officeart/2005/8/layout/lProcess2"/>
    <dgm:cxn modelId="{FA6A3FC0-BC9B-4D94-8D88-D269761591F0}" srcId="{8D7A7089-8ABE-4E26-8B01-BAE4CFDFC3A1}" destId="{27847F07-5F5A-4BDC-9ECC-8AE5B093C4F3}" srcOrd="1" destOrd="0" parTransId="{8443A392-4FC5-49F7-9D21-3199567EF8F8}" sibTransId="{F56C2CF8-AD1A-49E8-8AE2-CA8D61CFAE9B}"/>
    <dgm:cxn modelId="{7CEA57C9-1F04-4189-81BA-7CA7E3EDCBF3}" srcId="{8D7A7089-8ABE-4E26-8B01-BAE4CFDFC3A1}" destId="{F9160B63-E06F-49DB-BD97-101E550F3EDE}" srcOrd="0" destOrd="0" parTransId="{68DAF88B-DDFE-4667-8020-374401580A32}" sibTransId="{7E2768AC-A5B6-41A8-AE81-BBC2B09BE8D0}"/>
    <dgm:cxn modelId="{9E7BB1CF-1CAA-43D7-A47B-2B1BCC14176F}" srcId="{73EF49B7-2A15-44BE-87C9-97CF0BF7F434}" destId="{C360CD4D-7AFD-4521-B20E-5E1FF0654159}" srcOrd="1" destOrd="0" parTransId="{46EC85CD-F5E4-4606-BBD7-03488866B77C}" sibTransId="{B85D4356-FDF8-40BE-A432-7B8215538478}"/>
    <dgm:cxn modelId="{F95373FB-9114-41DD-BCD0-EBCC75B69340}" type="presOf" srcId="{27847F07-5F5A-4BDC-9ECC-8AE5B093C4F3}" destId="{6836917B-4BB4-4C6D-9198-591EAAA0F304}" srcOrd="0" destOrd="0" presId="urn:microsoft.com/office/officeart/2005/8/layout/lProcess2"/>
    <dgm:cxn modelId="{560AA101-BD12-4156-8484-44A7F5E75DE9}" type="presParOf" srcId="{F062874B-290A-44F2-BDA6-01B635A7BBBC}" destId="{8DBD0B9B-937F-4EF5-AD37-947E491F2481}" srcOrd="0" destOrd="0" presId="urn:microsoft.com/office/officeart/2005/8/layout/lProcess2"/>
    <dgm:cxn modelId="{1A391F02-1685-4EC1-AB79-CCEDCD870361}" type="presParOf" srcId="{8DBD0B9B-937F-4EF5-AD37-947E491F2481}" destId="{D8267608-6A25-4D8D-BCF2-83F1AABCFFE7}" srcOrd="0" destOrd="0" presId="urn:microsoft.com/office/officeart/2005/8/layout/lProcess2"/>
    <dgm:cxn modelId="{8785FEF5-9FE5-4576-AF6E-57355BA0CC3A}" type="presParOf" srcId="{8DBD0B9B-937F-4EF5-AD37-947E491F2481}" destId="{CDF18D46-0D45-4B90-89AB-78FD3D7E3155}" srcOrd="1" destOrd="0" presId="urn:microsoft.com/office/officeart/2005/8/layout/lProcess2"/>
    <dgm:cxn modelId="{59B86642-BC2C-43B3-BA99-CB410ADA2F0C}" type="presParOf" srcId="{8DBD0B9B-937F-4EF5-AD37-947E491F2481}" destId="{BEE7EA95-A3C4-43A2-B45A-4CE105A121D1}" srcOrd="2" destOrd="0" presId="urn:microsoft.com/office/officeart/2005/8/layout/lProcess2"/>
    <dgm:cxn modelId="{798F7006-7203-4243-8B97-CC53972F95AA}" type="presParOf" srcId="{BEE7EA95-A3C4-43A2-B45A-4CE105A121D1}" destId="{C5D5FD92-82D3-4DF6-B322-3D76EA12B82B}" srcOrd="0" destOrd="0" presId="urn:microsoft.com/office/officeart/2005/8/layout/lProcess2"/>
    <dgm:cxn modelId="{E7084D27-80FA-4A7A-B82D-8CE316CE2561}" type="presParOf" srcId="{C5D5FD92-82D3-4DF6-B322-3D76EA12B82B}" destId="{15D433FF-C773-48CC-8A55-56A2AA91FB61}" srcOrd="0" destOrd="0" presId="urn:microsoft.com/office/officeart/2005/8/layout/lProcess2"/>
    <dgm:cxn modelId="{E0FC1EDA-36CC-4A7C-9D45-74E95CC58B33}" type="presParOf" srcId="{C5D5FD92-82D3-4DF6-B322-3D76EA12B82B}" destId="{A89D2D10-791D-48D3-BFA6-A15F23B40D77}" srcOrd="1" destOrd="0" presId="urn:microsoft.com/office/officeart/2005/8/layout/lProcess2"/>
    <dgm:cxn modelId="{AF80EA52-2357-4888-972B-DBE72AB5F408}" type="presParOf" srcId="{C5D5FD92-82D3-4DF6-B322-3D76EA12B82B}" destId="{A8FE8ABB-969D-4126-B639-39390E68D641}" srcOrd="2" destOrd="0" presId="urn:microsoft.com/office/officeart/2005/8/layout/lProcess2"/>
    <dgm:cxn modelId="{BFFEF750-3547-42EA-B1F0-9CE2B614DB19}" type="presParOf" srcId="{F062874B-290A-44F2-BDA6-01B635A7BBBC}" destId="{3055273D-503B-42BE-BEC5-F0C21383C9E8}" srcOrd="1" destOrd="0" presId="urn:microsoft.com/office/officeart/2005/8/layout/lProcess2"/>
    <dgm:cxn modelId="{6694B9ED-8B8F-4346-8900-A0B06BB0D8AB}" type="presParOf" srcId="{F062874B-290A-44F2-BDA6-01B635A7BBBC}" destId="{5E357937-465B-4B77-91F0-EB7046AFBB97}" srcOrd="2" destOrd="0" presId="urn:microsoft.com/office/officeart/2005/8/layout/lProcess2"/>
    <dgm:cxn modelId="{C042D785-7D57-4641-AF85-772BF0835731}" type="presParOf" srcId="{5E357937-465B-4B77-91F0-EB7046AFBB97}" destId="{A4750F5E-D4D3-4D59-ACD0-BFBE7429D894}" srcOrd="0" destOrd="0" presId="urn:microsoft.com/office/officeart/2005/8/layout/lProcess2"/>
    <dgm:cxn modelId="{5E40FB63-6ACA-4688-982F-0FBD2E9BFA77}" type="presParOf" srcId="{5E357937-465B-4B77-91F0-EB7046AFBB97}" destId="{BB3A4CD8-87FC-4ACD-A035-D143E34C4AAC}" srcOrd="1" destOrd="0" presId="urn:microsoft.com/office/officeart/2005/8/layout/lProcess2"/>
    <dgm:cxn modelId="{BE08F1B6-C038-4276-A46E-DA0977F53548}" type="presParOf" srcId="{5E357937-465B-4B77-91F0-EB7046AFBB97}" destId="{ADBB5EAC-DDDB-4484-ACAF-0CAE1C40E76F}" srcOrd="2" destOrd="0" presId="urn:microsoft.com/office/officeart/2005/8/layout/lProcess2"/>
    <dgm:cxn modelId="{36C431C9-8A7C-4315-B792-B656ED60E8F2}" type="presParOf" srcId="{ADBB5EAC-DDDB-4484-ACAF-0CAE1C40E76F}" destId="{10CC25FC-BECC-4C50-8ADA-9CC1F6C145ED}" srcOrd="0" destOrd="0" presId="urn:microsoft.com/office/officeart/2005/8/layout/lProcess2"/>
    <dgm:cxn modelId="{07E05F4B-3D2C-4411-B9CF-C42BAA9E53E9}" type="presParOf" srcId="{F062874B-290A-44F2-BDA6-01B635A7BBBC}" destId="{79EF932B-19D6-4215-90FF-4AD0DFF2BE35}" srcOrd="3" destOrd="0" presId="urn:microsoft.com/office/officeart/2005/8/layout/lProcess2"/>
    <dgm:cxn modelId="{72F1B8EF-5919-4058-B705-1E7D2E46619D}" type="presParOf" srcId="{F062874B-290A-44F2-BDA6-01B635A7BBBC}" destId="{B2569A6C-7FB4-4784-A9FE-714665D2AD28}" srcOrd="4" destOrd="0" presId="urn:microsoft.com/office/officeart/2005/8/layout/lProcess2"/>
    <dgm:cxn modelId="{C541637F-69AA-4050-B1D4-8AE0AE652323}" type="presParOf" srcId="{B2569A6C-7FB4-4784-A9FE-714665D2AD28}" destId="{FA202664-12CC-4CCD-9935-861A31051D07}" srcOrd="0" destOrd="0" presId="urn:microsoft.com/office/officeart/2005/8/layout/lProcess2"/>
    <dgm:cxn modelId="{CB9430CD-35A3-40EC-9CBE-D09813AB849B}" type="presParOf" srcId="{B2569A6C-7FB4-4784-A9FE-714665D2AD28}" destId="{CB75A2C3-95B4-4B13-A407-469594106DE1}" srcOrd="1" destOrd="0" presId="urn:microsoft.com/office/officeart/2005/8/layout/lProcess2"/>
    <dgm:cxn modelId="{34A3E4C6-4B7D-43F4-9364-5ACE11E83812}" type="presParOf" srcId="{B2569A6C-7FB4-4784-A9FE-714665D2AD28}" destId="{878B341E-7885-49B4-8C81-2B7957DAA5CF}" srcOrd="2" destOrd="0" presId="urn:microsoft.com/office/officeart/2005/8/layout/lProcess2"/>
    <dgm:cxn modelId="{A5A005E5-ED92-48F9-B456-86B88A35D3DF}" type="presParOf" srcId="{878B341E-7885-49B4-8C81-2B7957DAA5CF}" destId="{2342EAD9-1089-46E8-BE50-00CD9A605CB1}" srcOrd="0" destOrd="0" presId="urn:microsoft.com/office/officeart/2005/8/layout/lProcess2"/>
    <dgm:cxn modelId="{70EFE061-BB9A-4C7B-91A9-95E07249BF7E}" type="presParOf" srcId="{2342EAD9-1089-46E8-BE50-00CD9A605CB1}" destId="{50E0A2E8-8DB4-4786-B4BD-BFEA828F97EF}" srcOrd="0" destOrd="0" presId="urn:microsoft.com/office/officeart/2005/8/layout/lProcess2"/>
    <dgm:cxn modelId="{CF928536-E956-4E7A-8A2B-9E6C43C34BB9}" type="presParOf" srcId="{2342EAD9-1089-46E8-BE50-00CD9A605CB1}" destId="{084B3C35-EC82-4FAC-B9EF-073F49D8482A}" srcOrd="1" destOrd="0" presId="urn:microsoft.com/office/officeart/2005/8/layout/lProcess2"/>
    <dgm:cxn modelId="{4AB77191-D751-4488-9310-160C9CCB0BAE}" type="presParOf" srcId="{2342EAD9-1089-46E8-BE50-00CD9A605CB1}" destId="{9B2C28AE-C478-4D27-BB31-6D29AA7BACB8}" srcOrd="2" destOrd="0" presId="urn:microsoft.com/office/officeart/2005/8/layout/lProcess2"/>
    <dgm:cxn modelId="{7B405B7B-956F-4EFE-86BB-49288BFD74A5}" type="presParOf" srcId="{F062874B-290A-44F2-BDA6-01B635A7BBBC}" destId="{DF28BAA3-DDF6-4A62-8432-C84850EBD5C3}" srcOrd="5" destOrd="0" presId="urn:microsoft.com/office/officeart/2005/8/layout/lProcess2"/>
    <dgm:cxn modelId="{0E4B277C-0896-4BD4-A9DC-3028F9214976}" type="presParOf" srcId="{F062874B-290A-44F2-BDA6-01B635A7BBBC}" destId="{DA132057-0DE0-4DA6-B881-571E95DEFC94}" srcOrd="6" destOrd="0" presId="urn:microsoft.com/office/officeart/2005/8/layout/lProcess2"/>
    <dgm:cxn modelId="{65BA9B7C-CC0D-495A-80E3-ED04624601C4}" type="presParOf" srcId="{DA132057-0DE0-4DA6-B881-571E95DEFC94}" destId="{4DC9ECDA-412F-4AF1-A67B-318FA3C14E5B}" srcOrd="0" destOrd="0" presId="urn:microsoft.com/office/officeart/2005/8/layout/lProcess2"/>
    <dgm:cxn modelId="{7BB80BB8-F50F-4BDE-B3A4-442C1C44088F}" type="presParOf" srcId="{DA132057-0DE0-4DA6-B881-571E95DEFC94}" destId="{749FC650-86C1-4304-A655-0F85183C85A7}" srcOrd="1" destOrd="0" presId="urn:microsoft.com/office/officeart/2005/8/layout/lProcess2"/>
    <dgm:cxn modelId="{20FE79DB-D0BA-47C4-8B22-FABC1336BF04}" type="presParOf" srcId="{DA132057-0DE0-4DA6-B881-571E95DEFC94}" destId="{8B65E9F0-57C0-43B0-86C7-C7FBA97A0EAF}" srcOrd="2" destOrd="0" presId="urn:microsoft.com/office/officeart/2005/8/layout/lProcess2"/>
    <dgm:cxn modelId="{70932EC0-B377-4453-9E46-66AF05ADA085}" type="presParOf" srcId="{8B65E9F0-57C0-43B0-86C7-C7FBA97A0EAF}" destId="{04C4CF21-0FB8-4BD0-A9BC-70BE46D88BCD}" srcOrd="0" destOrd="0" presId="urn:microsoft.com/office/officeart/2005/8/layout/lProcess2"/>
    <dgm:cxn modelId="{DFDA042D-8272-46E3-A7BE-CFFBA6F4F3C7}" type="presParOf" srcId="{04C4CF21-0FB8-4BD0-A9BC-70BE46D88BCD}" destId="{860873BD-7644-4938-BD96-730C60C65488}" srcOrd="0" destOrd="0" presId="urn:microsoft.com/office/officeart/2005/8/layout/lProcess2"/>
    <dgm:cxn modelId="{E76B5F6F-F444-43E3-A14C-D6FD7F1C93F4}" type="presParOf" srcId="{04C4CF21-0FB8-4BD0-A9BC-70BE46D88BCD}" destId="{55BD7A34-3710-4E2B-8106-DC16A0BBD9B6}" srcOrd="1" destOrd="0" presId="urn:microsoft.com/office/officeart/2005/8/layout/lProcess2"/>
    <dgm:cxn modelId="{D95DA72A-D105-4CEC-8806-B48BE82CD861}" type="presParOf" srcId="{04C4CF21-0FB8-4BD0-A9BC-70BE46D88BCD}" destId="{6836917B-4BB4-4C6D-9198-591EAAA0F30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1EF8A1-4B84-4F71-A62F-DF6D71734CC8}"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73EF49B7-2A15-44BE-87C9-97CF0BF7F434}">
      <dgm:prSet phldrT="[Text]"/>
      <dgm:spPr/>
      <dgm:t>
        <a:bodyPr/>
        <a:lstStyle/>
        <a:p>
          <a:r>
            <a:rPr lang="en-US" dirty="0"/>
            <a:t>A</a:t>
          </a:r>
        </a:p>
      </dgm:t>
    </dgm:pt>
    <dgm:pt modelId="{604F3029-B1E0-4314-9330-52933177303F}" type="parTrans" cxnId="{61CADB8B-D2F0-407C-9E83-523F306CC6AF}">
      <dgm:prSet/>
      <dgm:spPr/>
      <dgm:t>
        <a:bodyPr/>
        <a:lstStyle/>
        <a:p>
          <a:endParaRPr lang="en-US"/>
        </a:p>
      </dgm:t>
    </dgm:pt>
    <dgm:pt modelId="{CD46A8FA-808A-4713-891D-CB462E26EAE6}" type="sibTrans" cxnId="{61CADB8B-D2F0-407C-9E83-523F306CC6AF}">
      <dgm:prSet/>
      <dgm:spPr/>
      <dgm:t>
        <a:bodyPr/>
        <a:lstStyle/>
        <a:p>
          <a:endParaRPr lang="en-US"/>
        </a:p>
      </dgm:t>
    </dgm:pt>
    <dgm:pt modelId="{F91D3A73-9B9A-4C77-9A12-B4AB92F6003C}">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latin typeface="MV Boli" panose="02000500030200090000" pitchFamily="2" charset="0"/>
              <a:cs typeface="MV Boli" panose="02000500030200090000" pitchFamily="2" charset="0"/>
            </a:rPr>
            <a:t>1. Distribution is simplified as wholesalers take responsibility for ‘breaking bulk’</a:t>
          </a:r>
        </a:p>
        <a:p>
          <a:r>
            <a:rPr lang="en-US" dirty="0">
              <a:latin typeface="MV Boli" panose="02000500030200090000" pitchFamily="2" charset="0"/>
              <a:cs typeface="MV Boli" panose="02000500030200090000" pitchFamily="2" charset="0"/>
            </a:rPr>
            <a:t>2. Costs are reduced by selling to a small number of large wholesalers who, along with retailers, are also responsible for transport and storage costs </a:t>
          </a:r>
        </a:p>
        <a:p>
          <a:r>
            <a:rPr lang="en-US" dirty="0">
              <a:latin typeface="MV Boli" panose="02000500030200090000" pitchFamily="2" charset="0"/>
              <a:cs typeface="MV Boli" panose="02000500030200090000" pitchFamily="2" charset="0"/>
            </a:rPr>
            <a:t>3. Market reached is potentially very large</a:t>
          </a:r>
        </a:p>
      </dgm:t>
    </dgm:pt>
    <dgm:pt modelId="{C330220D-0420-43A5-896A-25AED3AD0E5C}" type="parTrans" cxnId="{E45FC986-DE13-466B-945B-D0898ED8400F}">
      <dgm:prSet/>
      <dgm:spPr/>
      <dgm:t>
        <a:bodyPr/>
        <a:lstStyle/>
        <a:p>
          <a:endParaRPr lang="en-US"/>
        </a:p>
      </dgm:t>
    </dgm:pt>
    <dgm:pt modelId="{955A53E2-608D-4F73-9D0A-3F745BAE3ADB}" type="sibTrans" cxnId="{E45FC986-DE13-466B-945B-D0898ED8400F}">
      <dgm:prSet/>
      <dgm:spPr/>
      <dgm:t>
        <a:bodyPr/>
        <a:lstStyle/>
        <a:p>
          <a:endParaRPr lang="en-US"/>
        </a:p>
      </dgm:t>
    </dgm:pt>
    <dgm:pt modelId="{C360CD4D-7AFD-4521-B20E-5E1FF0654159}">
      <dgm:prSet phldrT="[Text]">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n-US" dirty="0">
              <a:latin typeface="MV Boli" panose="02000500030200090000" pitchFamily="2" charset="0"/>
              <a:cs typeface="MV Boli" panose="02000500030200090000" pitchFamily="2" charset="0"/>
            </a:rPr>
            <a:t>1. End product may be more expensive for customers as separate profit mark-ups are usually added at each stage </a:t>
          </a:r>
        </a:p>
      </dgm:t>
    </dgm:pt>
    <dgm:pt modelId="{46EC85CD-F5E4-4606-BBD7-03488866B77C}" type="parTrans" cxnId="{9E7BB1CF-1CAA-43D7-A47B-2B1BCC14176F}">
      <dgm:prSet/>
      <dgm:spPr/>
      <dgm:t>
        <a:bodyPr/>
        <a:lstStyle/>
        <a:p>
          <a:endParaRPr lang="en-US"/>
        </a:p>
      </dgm:t>
    </dgm:pt>
    <dgm:pt modelId="{B85D4356-FDF8-40BE-A432-7B8215538478}" type="sibTrans" cxnId="{9E7BB1CF-1CAA-43D7-A47B-2B1BCC14176F}">
      <dgm:prSet/>
      <dgm:spPr/>
      <dgm:t>
        <a:bodyPr/>
        <a:lstStyle/>
        <a:p>
          <a:endParaRPr lang="en-US"/>
        </a:p>
      </dgm:t>
    </dgm:pt>
    <dgm:pt modelId="{38F51AB2-5068-499F-8B06-4748F305097B}">
      <dgm:prSet phldrT="[Text]"/>
      <dgm:spPr/>
      <dgm:t>
        <a:bodyPr/>
        <a:lstStyle/>
        <a:p>
          <a:r>
            <a:rPr lang="en-US" dirty="0"/>
            <a:t>C</a:t>
          </a:r>
        </a:p>
      </dgm:t>
    </dgm:pt>
    <dgm:pt modelId="{C07F403A-F429-4F84-A1F3-2EA51105A341}" type="parTrans" cxnId="{8A77FD5D-CDBB-494C-A6CB-E320DB495AE4}">
      <dgm:prSet/>
      <dgm:spPr/>
      <dgm:t>
        <a:bodyPr/>
        <a:lstStyle/>
        <a:p>
          <a:endParaRPr lang="en-US"/>
        </a:p>
      </dgm:t>
    </dgm:pt>
    <dgm:pt modelId="{E56569A0-0082-4DC2-A536-2FE5F249619F}" type="sibTrans" cxnId="{8A77FD5D-CDBB-494C-A6CB-E320DB495AE4}">
      <dgm:prSet/>
      <dgm:spPr/>
      <dgm:t>
        <a:bodyPr/>
        <a:lstStyle/>
        <a:p>
          <a:endParaRPr lang="en-US"/>
        </a:p>
      </dgm:t>
    </dgm:pt>
    <dgm:pt modelId="{5ED01910-FD9E-4DFD-B29C-67A5209667F1}">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000" dirty="0">
              <a:latin typeface="MV Boli" panose="02000500030200090000" pitchFamily="2" charset="0"/>
              <a:cs typeface="MV Boli" panose="02000500030200090000" pitchFamily="2" charset="0"/>
            </a:rPr>
            <a:t>1. Larger profit margin as both wholesalers and retailers are cut out </a:t>
          </a:r>
        </a:p>
      </dgm:t>
    </dgm:pt>
    <dgm:pt modelId="{DE3BCB99-26EE-477E-810D-85412D7FEB7A}" type="parTrans" cxnId="{3DDA4CBC-E269-4B83-A430-13EE8C52377E}">
      <dgm:prSet/>
      <dgm:spPr/>
      <dgm:t>
        <a:bodyPr/>
        <a:lstStyle/>
        <a:p>
          <a:endParaRPr lang="en-US"/>
        </a:p>
      </dgm:t>
    </dgm:pt>
    <dgm:pt modelId="{C4662C48-7C09-4A88-95FA-3A4F0640DE02}" type="sibTrans" cxnId="{3DDA4CBC-E269-4B83-A430-13EE8C52377E}">
      <dgm:prSet/>
      <dgm:spPr/>
      <dgm:t>
        <a:bodyPr/>
        <a:lstStyle/>
        <a:p>
          <a:endParaRPr lang="en-US"/>
        </a:p>
      </dgm:t>
    </dgm:pt>
    <dgm:pt modelId="{40A93F26-09D4-4479-AEC3-B7E66B3168B0}">
      <dgm:prSet phldrT="[Text]" custT="1"/>
      <dgm:spPr>
        <a:ln>
          <a:solidFill>
            <a:srgbClr val="FF0000"/>
          </a:solidFill>
        </a:ln>
      </dgm:spPr>
      <dgm:t>
        <a:bodyPr/>
        <a:lstStyle/>
        <a:p>
          <a:r>
            <a:rPr lang="en-US" sz="1000" dirty="0">
              <a:solidFill>
                <a:schemeClr val="tx1"/>
              </a:solidFill>
              <a:latin typeface="MV Boli" panose="02000500030200090000" pitchFamily="2" charset="0"/>
              <a:cs typeface="MV Boli" panose="02000500030200090000" pitchFamily="2" charset="0"/>
            </a:rPr>
            <a:t>1. Good selling agents can be difficult to find, motivate and retain</a:t>
          </a:r>
        </a:p>
        <a:p>
          <a:r>
            <a:rPr lang="en-US" sz="1000" dirty="0">
              <a:solidFill>
                <a:schemeClr val="tx1"/>
              </a:solidFill>
              <a:latin typeface="MV Boli" panose="02000500030200090000" pitchFamily="2" charset="0"/>
              <a:cs typeface="MV Boli" panose="02000500030200090000" pitchFamily="2" charset="0"/>
            </a:rPr>
            <a:t>2. It can be difficult to reach a mass market</a:t>
          </a:r>
        </a:p>
      </dgm:t>
    </dgm:pt>
    <dgm:pt modelId="{AAEEB3F6-1D9C-4AB7-9905-BBB012DB1BD6}" type="parTrans" cxnId="{3287F094-8670-43B6-8E71-34E89C339C23}">
      <dgm:prSet/>
      <dgm:spPr/>
      <dgm:t>
        <a:bodyPr/>
        <a:lstStyle/>
        <a:p>
          <a:endParaRPr lang="en-US"/>
        </a:p>
      </dgm:t>
    </dgm:pt>
    <dgm:pt modelId="{8475931D-C3AA-48AE-845C-925A65A62D3F}" type="sibTrans" cxnId="{3287F094-8670-43B6-8E71-34E89C339C23}">
      <dgm:prSet/>
      <dgm:spPr/>
      <dgm:t>
        <a:bodyPr/>
        <a:lstStyle/>
        <a:p>
          <a:endParaRPr lang="en-US"/>
        </a:p>
      </dgm:t>
    </dgm:pt>
    <dgm:pt modelId="{8D7A7089-8ABE-4E26-8B01-BAE4CFDFC3A1}">
      <dgm:prSet phldrT="[Text]"/>
      <dgm:spPr/>
      <dgm:t>
        <a:bodyPr/>
        <a:lstStyle/>
        <a:p>
          <a:r>
            <a:rPr lang="en-US" dirty="0"/>
            <a:t>D</a:t>
          </a:r>
        </a:p>
      </dgm:t>
    </dgm:pt>
    <dgm:pt modelId="{1A3031C4-9997-4202-A5CC-5365FC92447F}" type="parTrans" cxnId="{ACC06188-6DF9-4F44-A594-11621740959B}">
      <dgm:prSet/>
      <dgm:spPr/>
      <dgm:t>
        <a:bodyPr/>
        <a:lstStyle/>
        <a:p>
          <a:endParaRPr lang="en-US"/>
        </a:p>
      </dgm:t>
    </dgm:pt>
    <dgm:pt modelId="{90E2279B-3C87-4650-B7C8-789636C9B29A}" type="sibTrans" cxnId="{ACC06188-6DF9-4F44-A594-11621740959B}">
      <dgm:prSet/>
      <dgm:spPr/>
      <dgm:t>
        <a:bodyPr/>
        <a:lstStyle/>
        <a:p>
          <a:endParaRPr lang="en-US"/>
        </a:p>
      </dgm:t>
    </dgm:pt>
    <dgm:pt modelId="{F9160B63-E06F-49DB-BD97-101E550F3EDE}">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000" dirty="0">
              <a:latin typeface="MV Boli" panose="02000500030200090000" pitchFamily="2" charset="0"/>
              <a:cs typeface="MV Boli" panose="02000500030200090000" pitchFamily="2" charset="0"/>
            </a:rPr>
            <a:t>1. Profit is maximised for producers as there is no ‘middlemen’</a:t>
          </a:r>
        </a:p>
        <a:p>
          <a:r>
            <a:rPr lang="en-US" sz="1000" dirty="0">
              <a:latin typeface="MV Boli" panose="02000500030200090000" pitchFamily="2" charset="0"/>
              <a:cs typeface="MV Boli" panose="02000500030200090000" pitchFamily="2" charset="0"/>
            </a:rPr>
            <a:t>2. Valuable feedback can be obtained by producers from consumers </a:t>
          </a:r>
        </a:p>
      </dgm:t>
    </dgm:pt>
    <dgm:pt modelId="{68DAF88B-DDFE-4667-8020-374401580A32}" type="parTrans" cxnId="{7CEA57C9-1F04-4189-81BA-7CA7E3EDCBF3}">
      <dgm:prSet/>
      <dgm:spPr/>
      <dgm:t>
        <a:bodyPr/>
        <a:lstStyle/>
        <a:p>
          <a:endParaRPr lang="en-US"/>
        </a:p>
      </dgm:t>
    </dgm:pt>
    <dgm:pt modelId="{7E2768AC-A5B6-41A8-AE81-BBC2B09BE8D0}" type="sibTrans" cxnId="{7CEA57C9-1F04-4189-81BA-7CA7E3EDCBF3}">
      <dgm:prSet/>
      <dgm:spPr/>
      <dgm:t>
        <a:bodyPr/>
        <a:lstStyle/>
        <a:p>
          <a:endParaRPr lang="en-US"/>
        </a:p>
      </dgm:t>
    </dgm:pt>
    <dgm:pt modelId="{27847F07-5F5A-4BDC-9ECC-8AE5B093C4F3}">
      <dgm:prSet phldrT="[Text]" custT="1"/>
      <dgm:spPr>
        <a:ln>
          <a:solidFill>
            <a:srgbClr val="FF0000"/>
          </a:solidFill>
        </a:ln>
      </dgm:spPr>
      <dgm:t>
        <a:bodyPr/>
        <a:lstStyle/>
        <a:p>
          <a:r>
            <a:rPr lang="en-US" sz="1000" dirty="0">
              <a:latin typeface="MV Boli" panose="02000500030200090000" pitchFamily="2" charset="0"/>
              <a:cs typeface="MV Boli" panose="02000500030200090000" pitchFamily="2" charset="0"/>
            </a:rPr>
            <a:t>1. All the responsibility for sales lies with the producers, not all of whom may have the marketing skills or time required</a:t>
          </a:r>
        </a:p>
      </dgm:t>
    </dgm:pt>
    <dgm:pt modelId="{8443A392-4FC5-49F7-9D21-3199567EF8F8}" type="parTrans" cxnId="{FA6A3FC0-BC9B-4D94-8D88-D269761591F0}">
      <dgm:prSet/>
      <dgm:spPr/>
      <dgm:t>
        <a:bodyPr/>
        <a:lstStyle/>
        <a:p>
          <a:endParaRPr lang="en-US"/>
        </a:p>
      </dgm:t>
    </dgm:pt>
    <dgm:pt modelId="{F56C2CF8-AD1A-49E8-8AE2-CA8D61CFAE9B}" type="sibTrans" cxnId="{FA6A3FC0-BC9B-4D94-8D88-D269761591F0}">
      <dgm:prSet/>
      <dgm:spPr/>
      <dgm:t>
        <a:bodyPr/>
        <a:lstStyle/>
        <a:p>
          <a:endParaRPr lang="en-US"/>
        </a:p>
      </dgm:t>
    </dgm:pt>
    <dgm:pt modelId="{4BEF694B-F6BB-4ACE-8087-301F48778E5F}">
      <dgm:prSet/>
      <dgm:spPr/>
      <dgm:t>
        <a:bodyPr/>
        <a:lstStyle/>
        <a:p>
          <a:r>
            <a:rPr lang="en-US" dirty="0"/>
            <a:t>B</a:t>
          </a:r>
        </a:p>
      </dgm:t>
    </dgm:pt>
    <dgm:pt modelId="{A1C2A340-28D3-4319-902A-32C190646E32}" type="parTrans" cxnId="{52979A2B-66D0-43A6-A738-E724E05F5A1A}">
      <dgm:prSet/>
      <dgm:spPr/>
      <dgm:t>
        <a:bodyPr/>
        <a:lstStyle/>
        <a:p>
          <a:endParaRPr lang="en-US"/>
        </a:p>
      </dgm:t>
    </dgm:pt>
    <dgm:pt modelId="{CA58B1E2-01E7-4303-989A-BBECC7A1350E}" type="sibTrans" cxnId="{52979A2B-66D0-43A6-A738-E724E05F5A1A}">
      <dgm:prSet/>
      <dgm:spPr/>
      <dgm:t>
        <a:bodyPr/>
        <a:lstStyle/>
        <a:p>
          <a:endParaRPr lang="en-US"/>
        </a:p>
      </dgm:t>
    </dgm:pt>
    <dgm:pt modelId="{F062874B-290A-44F2-BDA6-01B635A7BBBC}" type="pres">
      <dgm:prSet presAssocID="{DA1EF8A1-4B84-4F71-A62F-DF6D71734CC8}" presName="theList" presStyleCnt="0">
        <dgm:presLayoutVars>
          <dgm:dir/>
          <dgm:animLvl val="lvl"/>
          <dgm:resizeHandles val="exact"/>
        </dgm:presLayoutVars>
      </dgm:prSet>
      <dgm:spPr/>
    </dgm:pt>
    <dgm:pt modelId="{8DBD0B9B-937F-4EF5-AD37-947E491F2481}" type="pres">
      <dgm:prSet presAssocID="{73EF49B7-2A15-44BE-87C9-97CF0BF7F434}" presName="compNode" presStyleCnt="0"/>
      <dgm:spPr/>
    </dgm:pt>
    <dgm:pt modelId="{D8267608-6A25-4D8D-BCF2-83F1AABCFFE7}" type="pres">
      <dgm:prSet presAssocID="{73EF49B7-2A15-44BE-87C9-97CF0BF7F434}" presName="aNode" presStyleLbl="bgShp" presStyleIdx="0" presStyleCnt="4" custLinFactNeighborX="-370" custLinFactNeighborY="4211"/>
      <dgm:spPr/>
    </dgm:pt>
    <dgm:pt modelId="{CDF18D46-0D45-4B90-89AB-78FD3D7E3155}" type="pres">
      <dgm:prSet presAssocID="{73EF49B7-2A15-44BE-87C9-97CF0BF7F434}" presName="textNode" presStyleLbl="bgShp" presStyleIdx="0" presStyleCnt="4"/>
      <dgm:spPr/>
    </dgm:pt>
    <dgm:pt modelId="{BEE7EA95-A3C4-43A2-B45A-4CE105A121D1}" type="pres">
      <dgm:prSet presAssocID="{73EF49B7-2A15-44BE-87C9-97CF0BF7F434}" presName="compChildNode" presStyleCnt="0"/>
      <dgm:spPr/>
    </dgm:pt>
    <dgm:pt modelId="{C5D5FD92-82D3-4DF6-B322-3D76EA12B82B}" type="pres">
      <dgm:prSet presAssocID="{73EF49B7-2A15-44BE-87C9-97CF0BF7F434}" presName="theInnerList" presStyleCnt="0"/>
      <dgm:spPr/>
    </dgm:pt>
    <dgm:pt modelId="{15D433FF-C773-48CC-8A55-56A2AA91FB61}" type="pres">
      <dgm:prSet presAssocID="{F91D3A73-9B9A-4C77-9A12-B4AB92F6003C}" presName="childNode" presStyleLbl="node1" presStyleIdx="0" presStyleCnt="6">
        <dgm:presLayoutVars>
          <dgm:bulletEnabled val="1"/>
        </dgm:presLayoutVars>
      </dgm:prSet>
      <dgm:spPr/>
    </dgm:pt>
    <dgm:pt modelId="{A89D2D10-791D-48D3-BFA6-A15F23B40D77}" type="pres">
      <dgm:prSet presAssocID="{F91D3A73-9B9A-4C77-9A12-B4AB92F6003C}" presName="aSpace2" presStyleCnt="0"/>
      <dgm:spPr/>
    </dgm:pt>
    <dgm:pt modelId="{A8FE8ABB-969D-4126-B639-39390E68D641}" type="pres">
      <dgm:prSet presAssocID="{C360CD4D-7AFD-4521-B20E-5E1FF0654159}" presName="childNode" presStyleLbl="node1" presStyleIdx="1" presStyleCnt="6" custScaleY="37761" custLinFactNeighborX="-1289" custLinFactNeighborY="56672">
        <dgm:presLayoutVars>
          <dgm:bulletEnabled val="1"/>
        </dgm:presLayoutVars>
      </dgm:prSet>
      <dgm:spPr/>
    </dgm:pt>
    <dgm:pt modelId="{3055273D-503B-42BE-BEC5-F0C21383C9E8}" type="pres">
      <dgm:prSet presAssocID="{73EF49B7-2A15-44BE-87C9-97CF0BF7F434}" presName="aSpace" presStyleCnt="0"/>
      <dgm:spPr/>
    </dgm:pt>
    <dgm:pt modelId="{5E357937-465B-4B77-91F0-EB7046AFBB97}" type="pres">
      <dgm:prSet presAssocID="{4BEF694B-F6BB-4ACE-8087-301F48778E5F}" presName="compNode" presStyleCnt="0"/>
      <dgm:spPr/>
    </dgm:pt>
    <dgm:pt modelId="{A4750F5E-D4D3-4D59-ACD0-BFBE7429D894}" type="pres">
      <dgm:prSet presAssocID="{4BEF694B-F6BB-4ACE-8087-301F48778E5F}" presName="aNode" presStyleLbl="bgShp" presStyleIdx="1" presStyleCnt="4"/>
      <dgm:spPr/>
    </dgm:pt>
    <dgm:pt modelId="{BB3A4CD8-87FC-4ACD-A035-D143E34C4AAC}" type="pres">
      <dgm:prSet presAssocID="{4BEF694B-F6BB-4ACE-8087-301F48778E5F}" presName="textNode" presStyleLbl="bgShp" presStyleIdx="1" presStyleCnt="4"/>
      <dgm:spPr/>
    </dgm:pt>
    <dgm:pt modelId="{ADBB5EAC-DDDB-4484-ACAF-0CAE1C40E76F}" type="pres">
      <dgm:prSet presAssocID="{4BEF694B-F6BB-4ACE-8087-301F48778E5F}" presName="compChildNode" presStyleCnt="0"/>
      <dgm:spPr/>
    </dgm:pt>
    <dgm:pt modelId="{10CC25FC-BECC-4C50-8ADA-9CC1F6C145ED}" type="pres">
      <dgm:prSet presAssocID="{4BEF694B-F6BB-4ACE-8087-301F48778E5F}" presName="theInnerList" presStyleCnt="0"/>
      <dgm:spPr/>
    </dgm:pt>
    <dgm:pt modelId="{79EF932B-19D6-4215-90FF-4AD0DFF2BE35}" type="pres">
      <dgm:prSet presAssocID="{4BEF694B-F6BB-4ACE-8087-301F48778E5F}" presName="aSpace" presStyleCnt="0"/>
      <dgm:spPr/>
    </dgm:pt>
    <dgm:pt modelId="{B2569A6C-7FB4-4784-A9FE-714665D2AD28}" type="pres">
      <dgm:prSet presAssocID="{38F51AB2-5068-499F-8B06-4748F305097B}" presName="compNode" presStyleCnt="0"/>
      <dgm:spPr/>
    </dgm:pt>
    <dgm:pt modelId="{FA202664-12CC-4CCD-9935-861A31051D07}" type="pres">
      <dgm:prSet presAssocID="{38F51AB2-5068-499F-8B06-4748F305097B}" presName="aNode" presStyleLbl="bgShp" presStyleIdx="2" presStyleCnt="4"/>
      <dgm:spPr/>
    </dgm:pt>
    <dgm:pt modelId="{CB75A2C3-95B4-4B13-A407-469594106DE1}" type="pres">
      <dgm:prSet presAssocID="{38F51AB2-5068-499F-8B06-4748F305097B}" presName="textNode" presStyleLbl="bgShp" presStyleIdx="2" presStyleCnt="4"/>
      <dgm:spPr/>
    </dgm:pt>
    <dgm:pt modelId="{878B341E-7885-49B4-8C81-2B7957DAA5CF}" type="pres">
      <dgm:prSet presAssocID="{38F51AB2-5068-499F-8B06-4748F305097B}" presName="compChildNode" presStyleCnt="0"/>
      <dgm:spPr/>
    </dgm:pt>
    <dgm:pt modelId="{2342EAD9-1089-46E8-BE50-00CD9A605CB1}" type="pres">
      <dgm:prSet presAssocID="{38F51AB2-5068-499F-8B06-4748F305097B}" presName="theInnerList" presStyleCnt="0"/>
      <dgm:spPr/>
    </dgm:pt>
    <dgm:pt modelId="{50E0A2E8-8DB4-4786-B4BD-BFEA828F97EF}" type="pres">
      <dgm:prSet presAssocID="{5ED01910-FD9E-4DFD-B29C-67A5209667F1}" presName="childNode" presStyleLbl="node1" presStyleIdx="2" presStyleCnt="6" custScaleY="46234">
        <dgm:presLayoutVars>
          <dgm:bulletEnabled val="1"/>
        </dgm:presLayoutVars>
      </dgm:prSet>
      <dgm:spPr/>
    </dgm:pt>
    <dgm:pt modelId="{084B3C35-EC82-4FAC-B9EF-073F49D8482A}" type="pres">
      <dgm:prSet presAssocID="{5ED01910-FD9E-4DFD-B29C-67A5209667F1}" presName="aSpace2" presStyleCnt="0"/>
      <dgm:spPr/>
    </dgm:pt>
    <dgm:pt modelId="{9B2C28AE-C478-4D27-BB31-6D29AA7BACB8}" type="pres">
      <dgm:prSet presAssocID="{40A93F26-09D4-4479-AEC3-B7E66B3168B0}" presName="childNode" presStyleLbl="node1" presStyleIdx="3" presStyleCnt="6">
        <dgm:presLayoutVars>
          <dgm:bulletEnabled val="1"/>
        </dgm:presLayoutVars>
      </dgm:prSet>
      <dgm:spPr/>
    </dgm:pt>
    <dgm:pt modelId="{DF28BAA3-DDF6-4A62-8432-C84850EBD5C3}" type="pres">
      <dgm:prSet presAssocID="{38F51AB2-5068-499F-8B06-4748F305097B}" presName="aSpace" presStyleCnt="0"/>
      <dgm:spPr/>
    </dgm:pt>
    <dgm:pt modelId="{DA132057-0DE0-4DA6-B881-571E95DEFC94}" type="pres">
      <dgm:prSet presAssocID="{8D7A7089-8ABE-4E26-8B01-BAE4CFDFC3A1}" presName="compNode" presStyleCnt="0"/>
      <dgm:spPr/>
    </dgm:pt>
    <dgm:pt modelId="{4DC9ECDA-412F-4AF1-A67B-318FA3C14E5B}" type="pres">
      <dgm:prSet presAssocID="{8D7A7089-8ABE-4E26-8B01-BAE4CFDFC3A1}" presName="aNode" presStyleLbl="bgShp" presStyleIdx="3" presStyleCnt="4"/>
      <dgm:spPr/>
    </dgm:pt>
    <dgm:pt modelId="{749FC650-86C1-4304-A655-0F85183C85A7}" type="pres">
      <dgm:prSet presAssocID="{8D7A7089-8ABE-4E26-8B01-BAE4CFDFC3A1}" presName="textNode" presStyleLbl="bgShp" presStyleIdx="3" presStyleCnt="4"/>
      <dgm:spPr/>
    </dgm:pt>
    <dgm:pt modelId="{8B65E9F0-57C0-43B0-86C7-C7FBA97A0EAF}" type="pres">
      <dgm:prSet presAssocID="{8D7A7089-8ABE-4E26-8B01-BAE4CFDFC3A1}" presName="compChildNode" presStyleCnt="0"/>
      <dgm:spPr/>
    </dgm:pt>
    <dgm:pt modelId="{04C4CF21-0FB8-4BD0-A9BC-70BE46D88BCD}" type="pres">
      <dgm:prSet presAssocID="{8D7A7089-8ABE-4E26-8B01-BAE4CFDFC3A1}" presName="theInnerList" presStyleCnt="0"/>
      <dgm:spPr/>
    </dgm:pt>
    <dgm:pt modelId="{860873BD-7644-4938-BD96-730C60C65488}" type="pres">
      <dgm:prSet presAssocID="{F9160B63-E06F-49DB-BD97-101E550F3EDE}" presName="childNode" presStyleLbl="node1" presStyleIdx="4" presStyleCnt="6">
        <dgm:presLayoutVars>
          <dgm:bulletEnabled val="1"/>
        </dgm:presLayoutVars>
      </dgm:prSet>
      <dgm:spPr/>
    </dgm:pt>
    <dgm:pt modelId="{55BD7A34-3710-4E2B-8106-DC16A0BBD9B6}" type="pres">
      <dgm:prSet presAssocID="{F9160B63-E06F-49DB-BD97-101E550F3EDE}" presName="aSpace2" presStyleCnt="0"/>
      <dgm:spPr/>
    </dgm:pt>
    <dgm:pt modelId="{6836917B-4BB4-4C6D-9198-591EAAA0F304}" type="pres">
      <dgm:prSet presAssocID="{27847F07-5F5A-4BDC-9ECC-8AE5B093C4F3}" presName="childNode" presStyleLbl="node1" presStyleIdx="5" presStyleCnt="6">
        <dgm:presLayoutVars>
          <dgm:bulletEnabled val="1"/>
        </dgm:presLayoutVars>
      </dgm:prSet>
      <dgm:spPr/>
    </dgm:pt>
  </dgm:ptLst>
  <dgm:cxnLst>
    <dgm:cxn modelId="{3F776703-5F63-4522-943A-1B370E1464B2}" type="presOf" srcId="{40A93F26-09D4-4479-AEC3-B7E66B3168B0}" destId="{9B2C28AE-C478-4D27-BB31-6D29AA7BACB8}" srcOrd="0" destOrd="0" presId="urn:microsoft.com/office/officeart/2005/8/layout/lProcess2"/>
    <dgm:cxn modelId="{B12B0917-837D-41D2-AF5E-7D6B1459C8B2}" type="presOf" srcId="{73EF49B7-2A15-44BE-87C9-97CF0BF7F434}" destId="{CDF18D46-0D45-4B90-89AB-78FD3D7E3155}" srcOrd="1" destOrd="0" presId="urn:microsoft.com/office/officeart/2005/8/layout/lProcess2"/>
    <dgm:cxn modelId="{88B02C26-D966-4C93-A4C8-BB030EC8E3AA}" type="presOf" srcId="{73EF49B7-2A15-44BE-87C9-97CF0BF7F434}" destId="{D8267608-6A25-4D8D-BCF2-83F1AABCFFE7}" srcOrd="0" destOrd="0" presId="urn:microsoft.com/office/officeart/2005/8/layout/lProcess2"/>
    <dgm:cxn modelId="{52979A2B-66D0-43A6-A738-E724E05F5A1A}" srcId="{DA1EF8A1-4B84-4F71-A62F-DF6D71734CC8}" destId="{4BEF694B-F6BB-4ACE-8087-301F48778E5F}" srcOrd="1" destOrd="0" parTransId="{A1C2A340-28D3-4319-902A-32C190646E32}" sibTransId="{CA58B1E2-01E7-4303-989A-BBECC7A1350E}"/>
    <dgm:cxn modelId="{3ACD9B2F-C202-4673-B3EB-0FE35266C60E}" type="presOf" srcId="{F91D3A73-9B9A-4C77-9A12-B4AB92F6003C}" destId="{15D433FF-C773-48CC-8A55-56A2AA91FB61}" srcOrd="0" destOrd="0" presId="urn:microsoft.com/office/officeart/2005/8/layout/lProcess2"/>
    <dgm:cxn modelId="{CE3B2E33-CFF4-48C7-A82E-151C54F3D786}" type="presOf" srcId="{4BEF694B-F6BB-4ACE-8087-301F48778E5F}" destId="{BB3A4CD8-87FC-4ACD-A035-D143E34C4AAC}" srcOrd="1" destOrd="0" presId="urn:microsoft.com/office/officeart/2005/8/layout/lProcess2"/>
    <dgm:cxn modelId="{65487A36-E439-41E2-A5D5-51D047D8A5E2}" type="presOf" srcId="{4BEF694B-F6BB-4ACE-8087-301F48778E5F}" destId="{A4750F5E-D4D3-4D59-ACD0-BFBE7429D894}" srcOrd="0" destOrd="0" presId="urn:microsoft.com/office/officeart/2005/8/layout/lProcess2"/>
    <dgm:cxn modelId="{8A77FD5D-CDBB-494C-A6CB-E320DB495AE4}" srcId="{DA1EF8A1-4B84-4F71-A62F-DF6D71734CC8}" destId="{38F51AB2-5068-499F-8B06-4748F305097B}" srcOrd="2" destOrd="0" parTransId="{C07F403A-F429-4F84-A1F3-2EA51105A341}" sibTransId="{E56569A0-0082-4DC2-A536-2FE5F249619F}"/>
    <dgm:cxn modelId="{17AE0565-4C01-4083-9C61-0EF14CFE8096}" type="presOf" srcId="{38F51AB2-5068-499F-8B06-4748F305097B}" destId="{CB75A2C3-95B4-4B13-A407-469594106DE1}" srcOrd="1" destOrd="0" presId="urn:microsoft.com/office/officeart/2005/8/layout/lProcess2"/>
    <dgm:cxn modelId="{E45FC986-DE13-466B-945B-D0898ED8400F}" srcId="{73EF49B7-2A15-44BE-87C9-97CF0BF7F434}" destId="{F91D3A73-9B9A-4C77-9A12-B4AB92F6003C}" srcOrd="0" destOrd="0" parTransId="{C330220D-0420-43A5-896A-25AED3AD0E5C}" sibTransId="{955A53E2-608D-4F73-9D0A-3F745BAE3ADB}"/>
    <dgm:cxn modelId="{ACC06188-6DF9-4F44-A594-11621740959B}" srcId="{DA1EF8A1-4B84-4F71-A62F-DF6D71734CC8}" destId="{8D7A7089-8ABE-4E26-8B01-BAE4CFDFC3A1}" srcOrd="3" destOrd="0" parTransId="{1A3031C4-9997-4202-A5CC-5365FC92447F}" sibTransId="{90E2279B-3C87-4650-B7C8-789636C9B29A}"/>
    <dgm:cxn modelId="{61CADB8B-D2F0-407C-9E83-523F306CC6AF}" srcId="{DA1EF8A1-4B84-4F71-A62F-DF6D71734CC8}" destId="{73EF49B7-2A15-44BE-87C9-97CF0BF7F434}" srcOrd="0" destOrd="0" parTransId="{604F3029-B1E0-4314-9330-52933177303F}" sibTransId="{CD46A8FA-808A-4713-891D-CB462E26EAE6}"/>
    <dgm:cxn modelId="{3287F094-8670-43B6-8E71-34E89C339C23}" srcId="{38F51AB2-5068-499F-8B06-4748F305097B}" destId="{40A93F26-09D4-4479-AEC3-B7E66B3168B0}" srcOrd="1" destOrd="0" parTransId="{AAEEB3F6-1D9C-4AB7-9905-BBB012DB1BD6}" sibTransId="{8475931D-C3AA-48AE-845C-925A65A62D3F}"/>
    <dgm:cxn modelId="{5980E997-7BC1-4C55-9A4F-6C69AC13ABA1}" type="presOf" srcId="{5ED01910-FD9E-4DFD-B29C-67A5209667F1}" destId="{50E0A2E8-8DB4-4786-B4BD-BFEA828F97EF}" srcOrd="0" destOrd="0" presId="urn:microsoft.com/office/officeart/2005/8/layout/lProcess2"/>
    <dgm:cxn modelId="{904D05A1-5E2D-49E8-B3F8-37F3594E1E24}" type="presOf" srcId="{27847F07-5F5A-4BDC-9ECC-8AE5B093C4F3}" destId="{6836917B-4BB4-4C6D-9198-591EAAA0F304}" srcOrd="0" destOrd="0" presId="urn:microsoft.com/office/officeart/2005/8/layout/lProcess2"/>
    <dgm:cxn modelId="{AA901BB3-2E13-4386-B2B6-07D74B56F86A}" type="presOf" srcId="{F9160B63-E06F-49DB-BD97-101E550F3EDE}" destId="{860873BD-7644-4938-BD96-730C60C65488}" srcOrd="0" destOrd="0" presId="urn:microsoft.com/office/officeart/2005/8/layout/lProcess2"/>
    <dgm:cxn modelId="{3DDA4CBC-E269-4B83-A430-13EE8C52377E}" srcId="{38F51AB2-5068-499F-8B06-4748F305097B}" destId="{5ED01910-FD9E-4DFD-B29C-67A5209667F1}" srcOrd="0" destOrd="0" parTransId="{DE3BCB99-26EE-477E-810D-85412D7FEB7A}" sibTransId="{C4662C48-7C09-4A88-95FA-3A4F0640DE02}"/>
    <dgm:cxn modelId="{FA6A3FC0-BC9B-4D94-8D88-D269761591F0}" srcId="{8D7A7089-8ABE-4E26-8B01-BAE4CFDFC3A1}" destId="{27847F07-5F5A-4BDC-9ECC-8AE5B093C4F3}" srcOrd="1" destOrd="0" parTransId="{8443A392-4FC5-49F7-9D21-3199567EF8F8}" sibTransId="{F56C2CF8-AD1A-49E8-8AE2-CA8D61CFAE9B}"/>
    <dgm:cxn modelId="{6F636AC5-FAFC-4A60-8C32-1BB2329AC3F4}" type="presOf" srcId="{8D7A7089-8ABE-4E26-8B01-BAE4CFDFC3A1}" destId="{4DC9ECDA-412F-4AF1-A67B-318FA3C14E5B}" srcOrd="0" destOrd="0" presId="urn:microsoft.com/office/officeart/2005/8/layout/lProcess2"/>
    <dgm:cxn modelId="{EAC03EC7-2F9A-4C9C-98D6-6B875786A305}" type="presOf" srcId="{8D7A7089-8ABE-4E26-8B01-BAE4CFDFC3A1}" destId="{749FC650-86C1-4304-A655-0F85183C85A7}" srcOrd="1" destOrd="0" presId="urn:microsoft.com/office/officeart/2005/8/layout/lProcess2"/>
    <dgm:cxn modelId="{7CEA57C9-1F04-4189-81BA-7CA7E3EDCBF3}" srcId="{8D7A7089-8ABE-4E26-8B01-BAE4CFDFC3A1}" destId="{F9160B63-E06F-49DB-BD97-101E550F3EDE}" srcOrd="0" destOrd="0" parTransId="{68DAF88B-DDFE-4667-8020-374401580A32}" sibTransId="{7E2768AC-A5B6-41A8-AE81-BBC2B09BE8D0}"/>
    <dgm:cxn modelId="{9E7BB1CF-1CAA-43D7-A47B-2B1BCC14176F}" srcId="{73EF49B7-2A15-44BE-87C9-97CF0BF7F434}" destId="{C360CD4D-7AFD-4521-B20E-5E1FF0654159}" srcOrd="1" destOrd="0" parTransId="{46EC85CD-F5E4-4606-BBD7-03488866B77C}" sibTransId="{B85D4356-FDF8-40BE-A432-7B8215538478}"/>
    <dgm:cxn modelId="{C1FF50E6-59BE-4D53-9B38-8114F531C91B}" type="presOf" srcId="{DA1EF8A1-4B84-4F71-A62F-DF6D71734CC8}" destId="{F062874B-290A-44F2-BDA6-01B635A7BBBC}" srcOrd="0" destOrd="0" presId="urn:microsoft.com/office/officeart/2005/8/layout/lProcess2"/>
    <dgm:cxn modelId="{E3C908E7-8C78-4CFE-BE2C-AC86690F5568}" type="presOf" srcId="{C360CD4D-7AFD-4521-B20E-5E1FF0654159}" destId="{A8FE8ABB-969D-4126-B639-39390E68D641}" srcOrd="0" destOrd="0" presId="urn:microsoft.com/office/officeart/2005/8/layout/lProcess2"/>
    <dgm:cxn modelId="{3D8555E8-B7FC-4732-A699-72E120143584}" type="presOf" srcId="{38F51AB2-5068-499F-8B06-4748F305097B}" destId="{FA202664-12CC-4CCD-9935-861A31051D07}" srcOrd="0" destOrd="0" presId="urn:microsoft.com/office/officeart/2005/8/layout/lProcess2"/>
    <dgm:cxn modelId="{5AAF9A1A-870B-4301-A451-5F237B706B78}" type="presParOf" srcId="{F062874B-290A-44F2-BDA6-01B635A7BBBC}" destId="{8DBD0B9B-937F-4EF5-AD37-947E491F2481}" srcOrd="0" destOrd="0" presId="urn:microsoft.com/office/officeart/2005/8/layout/lProcess2"/>
    <dgm:cxn modelId="{07900801-ACC0-470A-ADB8-36A5CBCB1D20}" type="presParOf" srcId="{8DBD0B9B-937F-4EF5-AD37-947E491F2481}" destId="{D8267608-6A25-4D8D-BCF2-83F1AABCFFE7}" srcOrd="0" destOrd="0" presId="urn:microsoft.com/office/officeart/2005/8/layout/lProcess2"/>
    <dgm:cxn modelId="{E7ACAA91-F1D3-411A-895F-FF951A2DE313}" type="presParOf" srcId="{8DBD0B9B-937F-4EF5-AD37-947E491F2481}" destId="{CDF18D46-0D45-4B90-89AB-78FD3D7E3155}" srcOrd="1" destOrd="0" presId="urn:microsoft.com/office/officeart/2005/8/layout/lProcess2"/>
    <dgm:cxn modelId="{D7171370-282F-4980-8CCF-B2FC53D6E6C8}" type="presParOf" srcId="{8DBD0B9B-937F-4EF5-AD37-947E491F2481}" destId="{BEE7EA95-A3C4-43A2-B45A-4CE105A121D1}" srcOrd="2" destOrd="0" presId="urn:microsoft.com/office/officeart/2005/8/layout/lProcess2"/>
    <dgm:cxn modelId="{C4A0CB99-5956-4C15-82A0-1BE5FF669017}" type="presParOf" srcId="{BEE7EA95-A3C4-43A2-B45A-4CE105A121D1}" destId="{C5D5FD92-82D3-4DF6-B322-3D76EA12B82B}" srcOrd="0" destOrd="0" presId="urn:microsoft.com/office/officeart/2005/8/layout/lProcess2"/>
    <dgm:cxn modelId="{C0291D02-ED68-4387-8D57-26B54B0DD13C}" type="presParOf" srcId="{C5D5FD92-82D3-4DF6-B322-3D76EA12B82B}" destId="{15D433FF-C773-48CC-8A55-56A2AA91FB61}" srcOrd="0" destOrd="0" presId="urn:microsoft.com/office/officeart/2005/8/layout/lProcess2"/>
    <dgm:cxn modelId="{57EE01B0-92A7-44D1-8A0C-199E8E5EE99D}" type="presParOf" srcId="{C5D5FD92-82D3-4DF6-B322-3D76EA12B82B}" destId="{A89D2D10-791D-48D3-BFA6-A15F23B40D77}" srcOrd="1" destOrd="0" presId="urn:microsoft.com/office/officeart/2005/8/layout/lProcess2"/>
    <dgm:cxn modelId="{EB3EBB15-0AC0-4F47-B2D9-83FCDD68FE54}" type="presParOf" srcId="{C5D5FD92-82D3-4DF6-B322-3D76EA12B82B}" destId="{A8FE8ABB-969D-4126-B639-39390E68D641}" srcOrd="2" destOrd="0" presId="urn:microsoft.com/office/officeart/2005/8/layout/lProcess2"/>
    <dgm:cxn modelId="{0C52A135-519A-4C7E-AAA4-C9932CB11939}" type="presParOf" srcId="{F062874B-290A-44F2-BDA6-01B635A7BBBC}" destId="{3055273D-503B-42BE-BEC5-F0C21383C9E8}" srcOrd="1" destOrd="0" presId="urn:microsoft.com/office/officeart/2005/8/layout/lProcess2"/>
    <dgm:cxn modelId="{D01A3E81-8538-4DDA-B456-C06295503F1A}" type="presParOf" srcId="{F062874B-290A-44F2-BDA6-01B635A7BBBC}" destId="{5E357937-465B-4B77-91F0-EB7046AFBB97}" srcOrd="2" destOrd="0" presId="urn:microsoft.com/office/officeart/2005/8/layout/lProcess2"/>
    <dgm:cxn modelId="{0AE3B05B-B850-46E2-8972-20E9C3C7DF2C}" type="presParOf" srcId="{5E357937-465B-4B77-91F0-EB7046AFBB97}" destId="{A4750F5E-D4D3-4D59-ACD0-BFBE7429D894}" srcOrd="0" destOrd="0" presId="urn:microsoft.com/office/officeart/2005/8/layout/lProcess2"/>
    <dgm:cxn modelId="{6E4BA1D4-DEFE-4866-B0B0-B1F82BE65E0E}" type="presParOf" srcId="{5E357937-465B-4B77-91F0-EB7046AFBB97}" destId="{BB3A4CD8-87FC-4ACD-A035-D143E34C4AAC}" srcOrd="1" destOrd="0" presId="urn:microsoft.com/office/officeart/2005/8/layout/lProcess2"/>
    <dgm:cxn modelId="{687D716C-C4EF-4100-A298-6C79EFDDDC55}" type="presParOf" srcId="{5E357937-465B-4B77-91F0-EB7046AFBB97}" destId="{ADBB5EAC-DDDB-4484-ACAF-0CAE1C40E76F}" srcOrd="2" destOrd="0" presId="urn:microsoft.com/office/officeart/2005/8/layout/lProcess2"/>
    <dgm:cxn modelId="{806F931F-BD29-413E-9898-2D9627C099B4}" type="presParOf" srcId="{ADBB5EAC-DDDB-4484-ACAF-0CAE1C40E76F}" destId="{10CC25FC-BECC-4C50-8ADA-9CC1F6C145ED}" srcOrd="0" destOrd="0" presId="urn:microsoft.com/office/officeart/2005/8/layout/lProcess2"/>
    <dgm:cxn modelId="{FDE84483-10B7-4395-BC10-211F5AE72C5C}" type="presParOf" srcId="{F062874B-290A-44F2-BDA6-01B635A7BBBC}" destId="{79EF932B-19D6-4215-90FF-4AD0DFF2BE35}" srcOrd="3" destOrd="0" presId="urn:microsoft.com/office/officeart/2005/8/layout/lProcess2"/>
    <dgm:cxn modelId="{974C475A-3E40-48AB-B822-DD3BA8600872}" type="presParOf" srcId="{F062874B-290A-44F2-BDA6-01B635A7BBBC}" destId="{B2569A6C-7FB4-4784-A9FE-714665D2AD28}" srcOrd="4" destOrd="0" presId="urn:microsoft.com/office/officeart/2005/8/layout/lProcess2"/>
    <dgm:cxn modelId="{1AF0F4F7-D39E-4533-923F-71F52CF6DCC4}" type="presParOf" srcId="{B2569A6C-7FB4-4784-A9FE-714665D2AD28}" destId="{FA202664-12CC-4CCD-9935-861A31051D07}" srcOrd="0" destOrd="0" presId="urn:microsoft.com/office/officeart/2005/8/layout/lProcess2"/>
    <dgm:cxn modelId="{06B886AF-B49A-4CFD-906D-82D4C65289E6}" type="presParOf" srcId="{B2569A6C-7FB4-4784-A9FE-714665D2AD28}" destId="{CB75A2C3-95B4-4B13-A407-469594106DE1}" srcOrd="1" destOrd="0" presId="urn:microsoft.com/office/officeart/2005/8/layout/lProcess2"/>
    <dgm:cxn modelId="{F615BEDA-B071-40A9-B5B4-909BF2C93ADC}" type="presParOf" srcId="{B2569A6C-7FB4-4784-A9FE-714665D2AD28}" destId="{878B341E-7885-49B4-8C81-2B7957DAA5CF}" srcOrd="2" destOrd="0" presId="urn:microsoft.com/office/officeart/2005/8/layout/lProcess2"/>
    <dgm:cxn modelId="{E5002B1F-F8F0-4FF8-B980-0388F2626DF1}" type="presParOf" srcId="{878B341E-7885-49B4-8C81-2B7957DAA5CF}" destId="{2342EAD9-1089-46E8-BE50-00CD9A605CB1}" srcOrd="0" destOrd="0" presId="urn:microsoft.com/office/officeart/2005/8/layout/lProcess2"/>
    <dgm:cxn modelId="{DDE44FDA-B4F2-4725-B1ED-9CB9BC879A67}" type="presParOf" srcId="{2342EAD9-1089-46E8-BE50-00CD9A605CB1}" destId="{50E0A2E8-8DB4-4786-B4BD-BFEA828F97EF}" srcOrd="0" destOrd="0" presId="urn:microsoft.com/office/officeart/2005/8/layout/lProcess2"/>
    <dgm:cxn modelId="{D882C63C-5ECE-44C4-8A26-6FEA64454FFA}" type="presParOf" srcId="{2342EAD9-1089-46E8-BE50-00CD9A605CB1}" destId="{084B3C35-EC82-4FAC-B9EF-073F49D8482A}" srcOrd="1" destOrd="0" presId="urn:microsoft.com/office/officeart/2005/8/layout/lProcess2"/>
    <dgm:cxn modelId="{DF43AEDF-1C57-48A7-96EF-649E57366C1C}" type="presParOf" srcId="{2342EAD9-1089-46E8-BE50-00CD9A605CB1}" destId="{9B2C28AE-C478-4D27-BB31-6D29AA7BACB8}" srcOrd="2" destOrd="0" presId="urn:microsoft.com/office/officeart/2005/8/layout/lProcess2"/>
    <dgm:cxn modelId="{6B934C16-C3E0-4572-B0C6-614B6A881830}" type="presParOf" srcId="{F062874B-290A-44F2-BDA6-01B635A7BBBC}" destId="{DF28BAA3-DDF6-4A62-8432-C84850EBD5C3}" srcOrd="5" destOrd="0" presId="urn:microsoft.com/office/officeart/2005/8/layout/lProcess2"/>
    <dgm:cxn modelId="{314E48A1-55A2-4B7A-9692-AD3B1745125A}" type="presParOf" srcId="{F062874B-290A-44F2-BDA6-01B635A7BBBC}" destId="{DA132057-0DE0-4DA6-B881-571E95DEFC94}" srcOrd="6" destOrd="0" presId="urn:microsoft.com/office/officeart/2005/8/layout/lProcess2"/>
    <dgm:cxn modelId="{41693CD6-55A9-4F67-BFA7-DE1E805CB9F8}" type="presParOf" srcId="{DA132057-0DE0-4DA6-B881-571E95DEFC94}" destId="{4DC9ECDA-412F-4AF1-A67B-318FA3C14E5B}" srcOrd="0" destOrd="0" presId="urn:microsoft.com/office/officeart/2005/8/layout/lProcess2"/>
    <dgm:cxn modelId="{2B975965-AB79-4D40-8B7A-BB860275CE19}" type="presParOf" srcId="{DA132057-0DE0-4DA6-B881-571E95DEFC94}" destId="{749FC650-86C1-4304-A655-0F85183C85A7}" srcOrd="1" destOrd="0" presId="urn:microsoft.com/office/officeart/2005/8/layout/lProcess2"/>
    <dgm:cxn modelId="{F1EE3D7D-777D-4FF9-B64D-551EC4B3728F}" type="presParOf" srcId="{DA132057-0DE0-4DA6-B881-571E95DEFC94}" destId="{8B65E9F0-57C0-43B0-86C7-C7FBA97A0EAF}" srcOrd="2" destOrd="0" presId="urn:microsoft.com/office/officeart/2005/8/layout/lProcess2"/>
    <dgm:cxn modelId="{698BF11D-209B-43E1-B9EF-9208C1FA82DC}" type="presParOf" srcId="{8B65E9F0-57C0-43B0-86C7-C7FBA97A0EAF}" destId="{04C4CF21-0FB8-4BD0-A9BC-70BE46D88BCD}" srcOrd="0" destOrd="0" presId="urn:microsoft.com/office/officeart/2005/8/layout/lProcess2"/>
    <dgm:cxn modelId="{0A93761D-38E0-4A33-9991-8603EE04BDD4}" type="presParOf" srcId="{04C4CF21-0FB8-4BD0-A9BC-70BE46D88BCD}" destId="{860873BD-7644-4938-BD96-730C60C65488}" srcOrd="0" destOrd="0" presId="urn:microsoft.com/office/officeart/2005/8/layout/lProcess2"/>
    <dgm:cxn modelId="{F68026C0-09C9-49C8-86C7-177F93B8C7C1}" type="presParOf" srcId="{04C4CF21-0FB8-4BD0-A9BC-70BE46D88BCD}" destId="{55BD7A34-3710-4E2B-8106-DC16A0BBD9B6}" srcOrd="1" destOrd="0" presId="urn:microsoft.com/office/officeart/2005/8/layout/lProcess2"/>
    <dgm:cxn modelId="{76EAB8B1-C73C-4CCC-86D4-783BAE970174}" type="presParOf" srcId="{04C4CF21-0FB8-4BD0-A9BC-70BE46D88BCD}" destId="{6836917B-4BB4-4C6D-9198-591EAAA0F30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AAA3-66E4-47AD-9FBD-622422985BF2}">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B7B84-0C7A-4DB5-9053-4BC6AD332949}">
      <dsp:nvSpPr>
        <dsp:cNvPr id="0" name=""/>
        <dsp:cNvSpPr/>
      </dsp:nvSpPr>
      <dsp:spPr>
        <a:xfrm>
          <a:off x="4067" y="1625600"/>
          <a:ext cx="1956593"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Researching</a:t>
          </a:r>
          <a:r>
            <a:rPr lang="en-US" sz="1900" kern="1200" dirty="0">
              <a:latin typeface="MV Boli" panose="02000500030200090000" pitchFamily="2" charset="0"/>
              <a:cs typeface="MV Boli" panose="02000500030200090000" pitchFamily="2" charset="0"/>
            </a:rPr>
            <a:t> the market to identify </a:t>
          </a:r>
          <a:r>
            <a:rPr lang="en-US" sz="1900" b="1" kern="1200" dirty="0">
              <a:solidFill>
                <a:srgbClr val="FF0000"/>
              </a:solidFill>
              <a:latin typeface="MV Boli" panose="02000500030200090000" pitchFamily="2" charset="0"/>
              <a:cs typeface="MV Boli" panose="02000500030200090000" pitchFamily="2" charset="0"/>
            </a:rPr>
            <a:t>opportunities.</a:t>
          </a:r>
        </a:p>
      </dsp:txBody>
      <dsp:txXfrm>
        <a:off x="99580" y="1721113"/>
        <a:ext cx="1765567" cy="1976440"/>
      </dsp:txXfrm>
    </dsp:sp>
    <dsp:sp modelId="{EB96C200-DE4B-4FB4-AD0B-8D3BDD4A00B6}">
      <dsp:nvSpPr>
        <dsp:cNvPr id="0" name=""/>
        <dsp:cNvSpPr/>
      </dsp:nvSpPr>
      <dsp:spPr>
        <a:xfrm>
          <a:off x="2058491" y="1625600"/>
          <a:ext cx="1956593" cy="216746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Segmenting </a:t>
          </a:r>
          <a:r>
            <a:rPr lang="en-US" sz="1900" kern="1200" dirty="0">
              <a:latin typeface="MV Boli" panose="02000500030200090000" pitchFamily="2" charset="0"/>
              <a:cs typeface="MV Boli" panose="02000500030200090000" pitchFamily="2" charset="0"/>
            </a:rPr>
            <a:t>the market to identify </a:t>
          </a:r>
          <a:r>
            <a:rPr lang="en-US" sz="1900" b="1" kern="1200" dirty="0">
              <a:solidFill>
                <a:srgbClr val="FF0000"/>
              </a:solidFill>
              <a:latin typeface="MV Boli" panose="02000500030200090000" pitchFamily="2" charset="0"/>
              <a:cs typeface="MV Boli" panose="02000500030200090000" pitchFamily="2" charset="0"/>
            </a:rPr>
            <a:t>target customers.</a:t>
          </a:r>
        </a:p>
      </dsp:txBody>
      <dsp:txXfrm>
        <a:off x="2154004" y="1721113"/>
        <a:ext cx="1765567" cy="1976440"/>
      </dsp:txXfrm>
    </dsp:sp>
    <dsp:sp modelId="{5E9CC16F-F413-4116-9935-DC812423DA80}">
      <dsp:nvSpPr>
        <dsp:cNvPr id="0" name=""/>
        <dsp:cNvSpPr/>
      </dsp:nvSpPr>
      <dsp:spPr>
        <a:xfrm>
          <a:off x="4112914" y="1625600"/>
          <a:ext cx="1956593" cy="216746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Positioning</a:t>
          </a:r>
          <a:r>
            <a:rPr lang="en-US" sz="1900" kern="1200" dirty="0">
              <a:latin typeface="MV Boli" panose="02000500030200090000" pitchFamily="2" charset="0"/>
              <a:cs typeface="MV Boli" panose="02000500030200090000" pitchFamily="2" charset="0"/>
            </a:rPr>
            <a:t> the product in the market. </a:t>
          </a:r>
        </a:p>
      </dsp:txBody>
      <dsp:txXfrm>
        <a:off x="4208427" y="1721113"/>
        <a:ext cx="1765567" cy="1976440"/>
      </dsp:txXfrm>
    </dsp:sp>
    <dsp:sp modelId="{F2177801-4B4D-4076-91E6-05C8C448FE13}">
      <dsp:nvSpPr>
        <dsp:cNvPr id="0" name=""/>
        <dsp:cNvSpPr/>
      </dsp:nvSpPr>
      <dsp:spPr>
        <a:xfrm>
          <a:off x="6167338" y="1625600"/>
          <a:ext cx="1956593" cy="216746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Devising</a:t>
          </a:r>
          <a:r>
            <a:rPr lang="en-US" sz="1900" kern="1200" dirty="0">
              <a:latin typeface="MV Boli" panose="02000500030200090000" pitchFamily="2" charset="0"/>
              <a:cs typeface="MV Boli" panose="02000500030200090000" pitchFamily="2" charset="0"/>
            </a:rPr>
            <a:t> a suitable </a:t>
          </a:r>
          <a:r>
            <a:rPr lang="en-US" sz="1900" b="1" kern="1200" dirty="0">
              <a:solidFill>
                <a:srgbClr val="FF0000"/>
              </a:solidFill>
              <a:latin typeface="MV Boli" panose="02000500030200090000" pitchFamily="2" charset="0"/>
              <a:cs typeface="MV Boli" panose="02000500030200090000" pitchFamily="2" charset="0"/>
            </a:rPr>
            <a:t>marketing mix. </a:t>
          </a:r>
        </a:p>
      </dsp:txBody>
      <dsp:txXfrm>
        <a:off x="6262851" y="1721113"/>
        <a:ext cx="1765567" cy="1976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49F04-207F-4995-8BD1-E825D26C3AC5}">
      <dsp:nvSpPr>
        <dsp:cNvPr id="0" name=""/>
        <dsp:cNvSpPr/>
      </dsp:nvSpPr>
      <dsp:spPr>
        <a:xfrm>
          <a:off x="122213" y="330199"/>
          <a:ext cx="3946883" cy="237962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IE" sz="1400" kern="1200" dirty="0">
              <a:latin typeface="MV Boli" panose="02000500030200090000" pitchFamily="2" charset="0"/>
              <a:cs typeface="MV Boli" panose="02000500030200090000" pitchFamily="2" charset="0"/>
            </a:rPr>
            <a:t>Identify the target audience </a:t>
          </a:r>
        </a:p>
        <a:p>
          <a:pPr marL="114300" lvl="1" indent="-114300" algn="l" defTabSz="622300">
            <a:lnSpc>
              <a:spcPct val="90000"/>
            </a:lnSpc>
            <a:spcBef>
              <a:spcPct val="0"/>
            </a:spcBef>
            <a:spcAft>
              <a:spcPct val="15000"/>
            </a:spcAft>
            <a:buChar char="•"/>
          </a:pPr>
          <a:r>
            <a:rPr lang="en-IE" sz="1400" kern="1200" dirty="0">
              <a:latin typeface="MV Boli" panose="02000500030200090000" pitchFamily="2" charset="0"/>
              <a:cs typeface="MV Boli" panose="02000500030200090000" pitchFamily="2" charset="0"/>
            </a:rPr>
            <a:t>Set a budget.</a:t>
          </a:r>
        </a:p>
        <a:p>
          <a:pPr marL="114300" lvl="1" indent="-114300" algn="l" defTabSz="622300">
            <a:lnSpc>
              <a:spcPct val="90000"/>
            </a:lnSpc>
            <a:spcBef>
              <a:spcPct val="0"/>
            </a:spcBef>
            <a:spcAft>
              <a:spcPct val="15000"/>
            </a:spcAft>
            <a:buChar char="•"/>
          </a:pPr>
          <a:r>
            <a:rPr lang="en-IE" sz="1400" kern="1200" dirty="0">
              <a:latin typeface="MV Boli" panose="02000500030200090000" pitchFamily="2" charset="0"/>
              <a:cs typeface="MV Boli" panose="02000500030200090000" pitchFamily="2" charset="0"/>
            </a:rPr>
            <a:t>Create a promotional message. Focus on the USP.</a:t>
          </a:r>
        </a:p>
        <a:p>
          <a:pPr marL="114300" lvl="1" indent="-114300" algn="l" defTabSz="622300">
            <a:lnSpc>
              <a:spcPct val="90000"/>
            </a:lnSpc>
            <a:spcBef>
              <a:spcPct val="0"/>
            </a:spcBef>
            <a:spcAft>
              <a:spcPct val="15000"/>
            </a:spcAft>
            <a:buChar char="•"/>
          </a:pPr>
          <a:r>
            <a:rPr lang="en-IE" sz="1400" kern="1200" dirty="0">
              <a:latin typeface="MV Boli" panose="02000500030200090000" pitchFamily="2" charset="0"/>
              <a:cs typeface="MV Boli" panose="02000500030200090000" pitchFamily="2" charset="0"/>
            </a:rPr>
            <a:t>Choose an appropriate medium to ensure the promotional message reaches the target audience as cos-effectively as possible. </a:t>
          </a:r>
        </a:p>
      </dsp:txBody>
      <dsp:txXfrm>
        <a:off x="176975" y="384961"/>
        <a:ext cx="3837359" cy="1760182"/>
      </dsp:txXfrm>
    </dsp:sp>
    <dsp:sp modelId="{6B582831-D045-4F6E-B37E-26C5B85D4A44}">
      <dsp:nvSpPr>
        <dsp:cNvPr id="0" name=""/>
        <dsp:cNvSpPr/>
      </dsp:nvSpPr>
      <dsp:spPr>
        <a:xfrm>
          <a:off x="2063671" y="1085744"/>
          <a:ext cx="4494985" cy="4494985"/>
        </a:xfrm>
        <a:prstGeom prst="leftCircularArrow">
          <a:avLst>
            <a:gd name="adj1" fmla="val 2590"/>
            <a:gd name="adj2" fmla="val 314492"/>
            <a:gd name="adj3" fmla="val 2109715"/>
            <a:gd name="adj4" fmla="val 9044202"/>
            <a:gd name="adj5" fmla="val 302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549BC-9D91-4F9F-968B-A1DF3AC3622B}">
      <dsp:nvSpPr>
        <dsp:cNvPr id="0" name=""/>
        <dsp:cNvSpPr/>
      </dsp:nvSpPr>
      <dsp:spPr>
        <a:xfrm>
          <a:off x="1178219" y="3350384"/>
          <a:ext cx="2564557" cy="10198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IE" sz="3600" kern="1200" dirty="0">
              <a:latin typeface="MV Boli" panose="02000500030200090000" pitchFamily="2" charset="0"/>
              <a:cs typeface="MV Boli" panose="02000500030200090000" pitchFamily="2" charset="0"/>
            </a:rPr>
            <a:t>Plan</a:t>
          </a:r>
        </a:p>
      </dsp:txBody>
      <dsp:txXfrm>
        <a:off x="1208089" y="3380254"/>
        <a:ext cx="2504817" cy="960100"/>
      </dsp:txXfrm>
    </dsp:sp>
    <dsp:sp modelId="{9C88C7C3-C348-4E83-9674-32E6E0CED126}">
      <dsp:nvSpPr>
        <dsp:cNvPr id="0" name=""/>
        <dsp:cNvSpPr/>
      </dsp:nvSpPr>
      <dsp:spPr>
        <a:xfrm>
          <a:off x="4815708" y="5"/>
          <a:ext cx="3918435" cy="53409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n-IE" sz="1400" kern="1200" dirty="0">
            <a:latin typeface="MV Boli" panose="02000500030200090000" pitchFamily="2" charset="0"/>
            <a:cs typeface="MV Boli" panose="02000500030200090000" pitchFamily="2" charset="0"/>
          </a:endParaRPr>
        </a:p>
        <a:p>
          <a:pPr marL="114300" lvl="1" indent="-114300" algn="l" defTabSz="622300">
            <a:lnSpc>
              <a:spcPct val="90000"/>
            </a:lnSpc>
            <a:spcBef>
              <a:spcPct val="0"/>
            </a:spcBef>
            <a:spcAft>
              <a:spcPct val="15000"/>
            </a:spcAft>
            <a:buChar char="•"/>
          </a:pPr>
          <a:endParaRPr lang="en-IE" sz="1400" kern="1200" dirty="0">
            <a:latin typeface="MV Boli" panose="02000500030200090000" pitchFamily="2" charset="0"/>
            <a:cs typeface="MV Boli" panose="02000500030200090000" pitchFamily="2" charset="0"/>
          </a:endParaRPr>
        </a:p>
        <a:p>
          <a:pPr marL="114300" lvl="1" indent="-114300" algn="l" defTabSz="622300">
            <a:lnSpc>
              <a:spcPct val="90000"/>
            </a:lnSpc>
            <a:spcBef>
              <a:spcPct val="0"/>
            </a:spcBef>
            <a:spcAft>
              <a:spcPct val="15000"/>
            </a:spcAft>
            <a:buChar char="•"/>
          </a:pPr>
          <a:r>
            <a:rPr lang="en-IE" sz="1400" kern="1200" dirty="0">
              <a:latin typeface="MV Boli" panose="02000500030200090000" pitchFamily="2" charset="0"/>
              <a:cs typeface="MV Boli" panose="02000500030200090000" pitchFamily="2" charset="0"/>
            </a:rPr>
            <a:t>Put the promotional campaign plan into action and ensure there is sufficient stock and sales staff to deal with the anticipated increased demand. </a:t>
          </a:r>
        </a:p>
        <a:p>
          <a:pPr marL="114300" lvl="1" indent="-114300" algn="l" defTabSz="622300">
            <a:lnSpc>
              <a:spcPct val="90000"/>
            </a:lnSpc>
            <a:spcBef>
              <a:spcPct val="0"/>
            </a:spcBef>
            <a:spcAft>
              <a:spcPct val="15000"/>
            </a:spcAft>
            <a:buChar char="•"/>
          </a:pPr>
          <a:r>
            <a:rPr lang="en-IE" sz="1400" kern="1200" dirty="0">
              <a:latin typeface="MV Boli" panose="02000500030200090000" pitchFamily="2" charset="0"/>
              <a:cs typeface="MV Boli" panose="02000500030200090000" pitchFamily="2" charset="0"/>
            </a:rPr>
            <a:t> Businesses should also be prepared to react quickly to any negative feedback or controversy that the campaign might produce in order to protect the firm’s reputation and the image of a brand.  </a:t>
          </a:r>
        </a:p>
      </dsp:txBody>
      <dsp:txXfrm>
        <a:off x="4930475" y="1259267"/>
        <a:ext cx="3688901" cy="3966947"/>
      </dsp:txXfrm>
    </dsp:sp>
    <dsp:sp modelId="{B21B8103-4489-4B13-AF9F-3A2122065D84}">
      <dsp:nvSpPr>
        <dsp:cNvPr id="0" name=""/>
        <dsp:cNvSpPr/>
      </dsp:nvSpPr>
      <dsp:spPr>
        <a:xfrm>
          <a:off x="6735862" y="-495175"/>
          <a:ext cx="4060060" cy="4060060"/>
        </a:xfrm>
        <a:prstGeom prst="circularArrow">
          <a:avLst>
            <a:gd name="adj1" fmla="val 2867"/>
            <a:gd name="adj2" fmla="val 350442"/>
            <a:gd name="adj3" fmla="val 18732597"/>
            <a:gd name="adj4" fmla="val 11834060"/>
            <a:gd name="adj5" fmla="val 3345"/>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00A89A-8856-4C3B-94F1-F52C2266AAB9}">
      <dsp:nvSpPr>
        <dsp:cNvPr id="0" name=""/>
        <dsp:cNvSpPr/>
      </dsp:nvSpPr>
      <dsp:spPr>
        <a:xfrm>
          <a:off x="5665168" y="970757"/>
          <a:ext cx="2564557" cy="1019840"/>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IE" sz="3600" kern="1200" dirty="0">
              <a:latin typeface="MV Boli" panose="02000500030200090000" pitchFamily="2" charset="0"/>
              <a:cs typeface="MV Boli" panose="02000500030200090000" pitchFamily="2" charset="0"/>
            </a:rPr>
            <a:t>Implement</a:t>
          </a:r>
        </a:p>
      </dsp:txBody>
      <dsp:txXfrm>
        <a:off x="5695038" y="1000627"/>
        <a:ext cx="2504817" cy="960100"/>
      </dsp:txXfrm>
    </dsp:sp>
    <dsp:sp modelId="{EC5B627C-BBF3-42B5-97FB-D6065546D181}">
      <dsp:nvSpPr>
        <dsp:cNvPr id="0" name=""/>
        <dsp:cNvSpPr/>
      </dsp:nvSpPr>
      <dsp:spPr>
        <a:xfrm>
          <a:off x="9043890" y="772048"/>
          <a:ext cx="2885127" cy="237962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E" sz="1600" kern="1200" dirty="0">
              <a:latin typeface="MV Boli" panose="02000500030200090000" pitchFamily="2" charset="0"/>
              <a:cs typeface="MV Boli" panose="02000500030200090000" pitchFamily="2" charset="0"/>
            </a:rPr>
            <a:t>Compare the results of the campaign with the original objectives and identify the reasons for any unexpected success or failure.</a:t>
          </a:r>
        </a:p>
      </dsp:txBody>
      <dsp:txXfrm>
        <a:off x="9098652" y="826810"/>
        <a:ext cx="2775603" cy="1760182"/>
      </dsp:txXfrm>
    </dsp:sp>
    <dsp:sp modelId="{73F4DD78-59AA-4E5A-9876-EC842CA064B9}">
      <dsp:nvSpPr>
        <dsp:cNvPr id="0" name=""/>
        <dsp:cNvSpPr/>
      </dsp:nvSpPr>
      <dsp:spPr>
        <a:xfrm>
          <a:off x="9621239" y="3350384"/>
          <a:ext cx="2564557" cy="101984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IE" sz="3600" kern="1200" dirty="0">
              <a:latin typeface="MV Boli" panose="02000500030200090000" pitchFamily="2" charset="0"/>
              <a:cs typeface="MV Boli" panose="02000500030200090000" pitchFamily="2" charset="0"/>
            </a:rPr>
            <a:t>Evaluate</a:t>
          </a:r>
        </a:p>
      </dsp:txBody>
      <dsp:txXfrm>
        <a:off x="9651109" y="3380254"/>
        <a:ext cx="2504817" cy="960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AAA3-66E4-47AD-9FBD-622422985BF2}">
      <dsp:nvSpPr>
        <dsp:cNvPr id="0" name=""/>
        <dsp:cNvSpPr/>
      </dsp:nvSpPr>
      <dsp:spPr>
        <a:xfrm>
          <a:off x="592811"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B7B84-0C7A-4DB5-9053-4BC6AD332949}">
      <dsp:nvSpPr>
        <dsp:cNvPr id="0" name=""/>
        <dsp:cNvSpPr/>
      </dsp:nvSpPr>
      <dsp:spPr>
        <a:xfrm>
          <a:off x="4067" y="1625600"/>
          <a:ext cx="1956593"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Researching</a:t>
          </a:r>
          <a:r>
            <a:rPr lang="en-US" sz="1900" kern="1200" dirty="0">
              <a:latin typeface="MV Boli" panose="02000500030200090000" pitchFamily="2" charset="0"/>
              <a:cs typeface="MV Boli" panose="02000500030200090000" pitchFamily="2" charset="0"/>
            </a:rPr>
            <a:t> the market to identify </a:t>
          </a:r>
          <a:r>
            <a:rPr lang="en-US" sz="1900" b="1" kern="1200" dirty="0">
              <a:solidFill>
                <a:srgbClr val="FF0000"/>
              </a:solidFill>
              <a:latin typeface="MV Boli" panose="02000500030200090000" pitchFamily="2" charset="0"/>
              <a:cs typeface="MV Boli" panose="02000500030200090000" pitchFamily="2" charset="0"/>
            </a:rPr>
            <a:t>opportunities.</a:t>
          </a:r>
        </a:p>
      </dsp:txBody>
      <dsp:txXfrm>
        <a:off x="99580" y="1721113"/>
        <a:ext cx="1765567" cy="1976440"/>
      </dsp:txXfrm>
    </dsp:sp>
    <dsp:sp modelId="{EB96C200-DE4B-4FB4-AD0B-8D3BDD4A00B6}">
      <dsp:nvSpPr>
        <dsp:cNvPr id="0" name=""/>
        <dsp:cNvSpPr/>
      </dsp:nvSpPr>
      <dsp:spPr>
        <a:xfrm>
          <a:off x="2058491" y="1625600"/>
          <a:ext cx="1956593" cy="216746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Segmenting </a:t>
          </a:r>
          <a:r>
            <a:rPr lang="en-US" sz="1900" kern="1200" dirty="0">
              <a:latin typeface="MV Boli" panose="02000500030200090000" pitchFamily="2" charset="0"/>
              <a:cs typeface="MV Boli" panose="02000500030200090000" pitchFamily="2" charset="0"/>
            </a:rPr>
            <a:t>the market to identify </a:t>
          </a:r>
          <a:r>
            <a:rPr lang="en-US" sz="1900" b="1" kern="1200" dirty="0">
              <a:solidFill>
                <a:srgbClr val="FF0000"/>
              </a:solidFill>
              <a:latin typeface="MV Boli" panose="02000500030200090000" pitchFamily="2" charset="0"/>
              <a:cs typeface="MV Boli" panose="02000500030200090000" pitchFamily="2" charset="0"/>
            </a:rPr>
            <a:t>target customers.</a:t>
          </a:r>
        </a:p>
      </dsp:txBody>
      <dsp:txXfrm>
        <a:off x="2154004" y="1721113"/>
        <a:ext cx="1765567" cy="1976440"/>
      </dsp:txXfrm>
    </dsp:sp>
    <dsp:sp modelId="{5E9CC16F-F413-4116-9935-DC812423DA80}">
      <dsp:nvSpPr>
        <dsp:cNvPr id="0" name=""/>
        <dsp:cNvSpPr/>
      </dsp:nvSpPr>
      <dsp:spPr>
        <a:xfrm>
          <a:off x="4112914" y="1625600"/>
          <a:ext cx="1956593" cy="216746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Positioning</a:t>
          </a:r>
          <a:r>
            <a:rPr lang="en-US" sz="1900" kern="1200" dirty="0">
              <a:latin typeface="MV Boli" panose="02000500030200090000" pitchFamily="2" charset="0"/>
              <a:cs typeface="MV Boli" panose="02000500030200090000" pitchFamily="2" charset="0"/>
            </a:rPr>
            <a:t> the product in the market. </a:t>
          </a:r>
        </a:p>
      </dsp:txBody>
      <dsp:txXfrm>
        <a:off x="4208427" y="1721113"/>
        <a:ext cx="1765567" cy="1976440"/>
      </dsp:txXfrm>
    </dsp:sp>
    <dsp:sp modelId="{F2177801-4B4D-4076-91E6-05C8C448FE13}">
      <dsp:nvSpPr>
        <dsp:cNvPr id="0" name=""/>
        <dsp:cNvSpPr/>
      </dsp:nvSpPr>
      <dsp:spPr>
        <a:xfrm>
          <a:off x="6167338" y="1625600"/>
          <a:ext cx="1956593" cy="216746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Devising</a:t>
          </a:r>
          <a:r>
            <a:rPr lang="en-US" sz="1900" kern="1200" dirty="0">
              <a:latin typeface="MV Boli" panose="02000500030200090000" pitchFamily="2" charset="0"/>
              <a:cs typeface="MV Boli" panose="02000500030200090000" pitchFamily="2" charset="0"/>
            </a:rPr>
            <a:t> a suitable </a:t>
          </a:r>
          <a:r>
            <a:rPr lang="en-US" sz="1900" b="1" kern="1200" dirty="0">
              <a:solidFill>
                <a:srgbClr val="FF0000"/>
              </a:solidFill>
              <a:latin typeface="MV Boli" panose="02000500030200090000" pitchFamily="2" charset="0"/>
              <a:cs typeface="MV Boli" panose="02000500030200090000" pitchFamily="2" charset="0"/>
            </a:rPr>
            <a:t>marketing mix. </a:t>
          </a:r>
        </a:p>
      </dsp:txBody>
      <dsp:txXfrm>
        <a:off x="6262851" y="1721113"/>
        <a:ext cx="1765567" cy="1976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AAA3-66E4-47AD-9FBD-622422985BF2}">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B7B84-0C7A-4DB5-9053-4BC6AD332949}">
      <dsp:nvSpPr>
        <dsp:cNvPr id="0" name=""/>
        <dsp:cNvSpPr/>
      </dsp:nvSpPr>
      <dsp:spPr>
        <a:xfrm>
          <a:off x="4067" y="1625600"/>
          <a:ext cx="1956593"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Researching</a:t>
          </a:r>
          <a:r>
            <a:rPr lang="en-US" sz="1900" kern="1200" dirty="0">
              <a:latin typeface="MV Boli" panose="02000500030200090000" pitchFamily="2" charset="0"/>
              <a:cs typeface="MV Boli" panose="02000500030200090000" pitchFamily="2" charset="0"/>
            </a:rPr>
            <a:t> the market to identify </a:t>
          </a:r>
          <a:r>
            <a:rPr lang="en-US" sz="1900" b="1" kern="1200" dirty="0">
              <a:solidFill>
                <a:srgbClr val="FF0000"/>
              </a:solidFill>
              <a:latin typeface="MV Boli" panose="02000500030200090000" pitchFamily="2" charset="0"/>
              <a:cs typeface="MV Boli" panose="02000500030200090000" pitchFamily="2" charset="0"/>
            </a:rPr>
            <a:t>opportunities.</a:t>
          </a:r>
        </a:p>
      </dsp:txBody>
      <dsp:txXfrm>
        <a:off x="99580" y="1721113"/>
        <a:ext cx="1765567" cy="1976440"/>
      </dsp:txXfrm>
    </dsp:sp>
    <dsp:sp modelId="{EB96C200-DE4B-4FB4-AD0B-8D3BDD4A00B6}">
      <dsp:nvSpPr>
        <dsp:cNvPr id="0" name=""/>
        <dsp:cNvSpPr/>
      </dsp:nvSpPr>
      <dsp:spPr>
        <a:xfrm>
          <a:off x="2058491" y="1625600"/>
          <a:ext cx="1956593" cy="216746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Segmenting </a:t>
          </a:r>
          <a:r>
            <a:rPr lang="en-US" sz="1900" kern="1200" dirty="0">
              <a:latin typeface="MV Boli" panose="02000500030200090000" pitchFamily="2" charset="0"/>
              <a:cs typeface="MV Boli" panose="02000500030200090000" pitchFamily="2" charset="0"/>
            </a:rPr>
            <a:t>the market to identify </a:t>
          </a:r>
          <a:r>
            <a:rPr lang="en-US" sz="1900" b="1" kern="1200" dirty="0">
              <a:solidFill>
                <a:srgbClr val="FF0000"/>
              </a:solidFill>
              <a:latin typeface="MV Boli" panose="02000500030200090000" pitchFamily="2" charset="0"/>
              <a:cs typeface="MV Boli" panose="02000500030200090000" pitchFamily="2" charset="0"/>
            </a:rPr>
            <a:t>target customers.</a:t>
          </a:r>
        </a:p>
      </dsp:txBody>
      <dsp:txXfrm>
        <a:off x="2154004" y="1721113"/>
        <a:ext cx="1765567" cy="1976440"/>
      </dsp:txXfrm>
    </dsp:sp>
    <dsp:sp modelId="{5E9CC16F-F413-4116-9935-DC812423DA80}">
      <dsp:nvSpPr>
        <dsp:cNvPr id="0" name=""/>
        <dsp:cNvSpPr/>
      </dsp:nvSpPr>
      <dsp:spPr>
        <a:xfrm>
          <a:off x="4112914" y="1625600"/>
          <a:ext cx="1956593" cy="216746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Positioning</a:t>
          </a:r>
          <a:r>
            <a:rPr lang="en-US" sz="1900" kern="1200" dirty="0">
              <a:latin typeface="MV Boli" panose="02000500030200090000" pitchFamily="2" charset="0"/>
              <a:cs typeface="MV Boli" panose="02000500030200090000" pitchFamily="2" charset="0"/>
            </a:rPr>
            <a:t> the product in the market. </a:t>
          </a:r>
        </a:p>
      </dsp:txBody>
      <dsp:txXfrm>
        <a:off x="4208427" y="1721113"/>
        <a:ext cx="1765567" cy="1976440"/>
      </dsp:txXfrm>
    </dsp:sp>
    <dsp:sp modelId="{F2177801-4B4D-4076-91E6-05C8C448FE13}">
      <dsp:nvSpPr>
        <dsp:cNvPr id="0" name=""/>
        <dsp:cNvSpPr/>
      </dsp:nvSpPr>
      <dsp:spPr>
        <a:xfrm>
          <a:off x="6167338" y="1625600"/>
          <a:ext cx="1956593" cy="216746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Devising</a:t>
          </a:r>
          <a:r>
            <a:rPr lang="en-US" sz="1900" kern="1200" dirty="0">
              <a:latin typeface="MV Boli" panose="02000500030200090000" pitchFamily="2" charset="0"/>
              <a:cs typeface="MV Boli" panose="02000500030200090000" pitchFamily="2" charset="0"/>
            </a:rPr>
            <a:t> a suitable </a:t>
          </a:r>
          <a:r>
            <a:rPr lang="en-US" sz="1900" b="1" kern="1200" dirty="0">
              <a:solidFill>
                <a:srgbClr val="FF0000"/>
              </a:solidFill>
              <a:latin typeface="MV Boli" panose="02000500030200090000" pitchFamily="2" charset="0"/>
              <a:cs typeface="MV Boli" panose="02000500030200090000" pitchFamily="2" charset="0"/>
            </a:rPr>
            <a:t>marketing mix. </a:t>
          </a:r>
        </a:p>
      </dsp:txBody>
      <dsp:txXfrm>
        <a:off x="6262851" y="1721113"/>
        <a:ext cx="1765567" cy="1976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AAA3-66E4-47AD-9FBD-622422985BF2}">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B7B84-0C7A-4DB5-9053-4BC6AD332949}">
      <dsp:nvSpPr>
        <dsp:cNvPr id="0" name=""/>
        <dsp:cNvSpPr/>
      </dsp:nvSpPr>
      <dsp:spPr>
        <a:xfrm>
          <a:off x="4067" y="1625600"/>
          <a:ext cx="1956593"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Researching</a:t>
          </a:r>
          <a:r>
            <a:rPr lang="en-US" sz="1900" kern="1200" dirty="0">
              <a:latin typeface="MV Boli" panose="02000500030200090000" pitchFamily="2" charset="0"/>
              <a:cs typeface="MV Boli" panose="02000500030200090000" pitchFamily="2" charset="0"/>
            </a:rPr>
            <a:t> the market to identify </a:t>
          </a:r>
          <a:r>
            <a:rPr lang="en-US" sz="1900" b="1" kern="1200" dirty="0">
              <a:solidFill>
                <a:srgbClr val="FF0000"/>
              </a:solidFill>
              <a:latin typeface="MV Boli" panose="02000500030200090000" pitchFamily="2" charset="0"/>
              <a:cs typeface="MV Boli" panose="02000500030200090000" pitchFamily="2" charset="0"/>
            </a:rPr>
            <a:t>opportunities.</a:t>
          </a:r>
        </a:p>
      </dsp:txBody>
      <dsp:txXfrm>
        <a:off x="99580" y="1721113"/>
        <a:ext cx="1765567" cy="1976440"/>
      </dsp:txXfrm>
    </dsp:sp>
    <dsp:sp modelId="{EB96C200-DE4B-4FB4-AD0B-8D3BDD4A00B6}">
      <dsp:nvSpPr>
        <dsp:cNvPr id="0" name=""/>
        <dsp:cNvSpPr/>
      </dsp:nvSpPr>
      <dsp:spPr>
        <a:xfrm>
          <a:off x="2058491" y="1625600"/>
          <a:ext cx="1956593" cy="216746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Segmenting </a:t>
          </a:r>
          <a:r>
            <a:rPr lang="en-US" sz="1900" kern="1200" dirty="0">
              <a:latin typeface="MV Boli" panose="02000500030200090000" pitchFamily="2" charset="0"/>
              <a:cs typeface="MV Boli" panose="02000500030200090000" pitchFamily="2" charset="0"/>
            </a:rPr>
            <a:t>the market to identify </a:t>
          </a:r>
          <a:r>
            <a:rPr lang="en-US" sz="1900" b="1" kern="1200" dirty="0">
              <a:solidFill>
                <a:srgbClr val="FF0000"/>
              </a:solidFill>
              <a:latin typeface="MV Boli" panose="02000500030200090000" pitchFamily="2" charset="0"/>
              <a:cs typeface="MV Boli" panose="02000500030200090000" pitchFamily="2" charset="0"/>
            </a:rPr>
            <a:t>target customers.</a:t>
          </a:r>
        </a:p>
      </dsp:txBody>
      <dsp:txXfrm>
        <a:off x="2154004" y="1721113"/>
        <a:ext cx="1765567" cy="1976440"/>
      </dsp:txXfrm>
    </dsp:sp>
    <dsp:sp modelId="{5E9CC16F-F413-4116-9935-DC812423DA80}">
      <dsp:nvSpPr>
        <dsp:cNvPr id="0" name=""/>
        <dsp:cNvSpPr/>
      </dsp:nvSpPr>
      <dsp:spPr>
        <a:xfrm>
          <a:off x="4112914" y="1625600"/>
          <a:ext cx="1956593" cy="216746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latin typeface="MV Boli" panose="02000500030200090000" pitchFamily="2" charset="0"/>
              <a:cs typeface="MV Boli" panose="02000500030200090000" pitchFamily="2" charset="0"/>
            </a:rPr>
            <a:t>Positioning</a:t>
          </a:r>
          <a:r>
            <a:rPr lang="en-US" sz="1900" kern="1200" dirty="0">
              <a:latin typeface="MV Boli" panose="02000500030200090000" pitchFamily="2" charset="0"/>
              <a:cs typeface="MV Boli" panose="02000500030200090000" pitchFamily="2" charset="0"/>
            </a:rPr>
            <a:t> the product in the market. </a:t>
          </a:r>
        </a:p>
      </dsp:txBody>
      <dsp:txXfrm>
        <a:off x="4208427" y="1721113"/>
        <a:ext cx="1765567" cy="1976440"/>
      </dsp:txXfrm>
    </dsp:sp>
    <dsp:sp modelId="{F2177801-4B4D-4076-91E6-05C8C448FE13}">
      <dsp:nvSpPr>
        <dsp:cNvPr id="0" name=""/>
        <dsp:cNvSpPr/>
      </dsp:nvSpPr>
      <dsp:spPr>
        <a:xfrm>
          <a:off x="6167338" y="1625600"/>
          <a:ext cx="1956593" cy="216746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MV Boli" panose="02000500030200090000" pitchFamily="2" charset="0"/>
              <a:cs typeface="MV Boli" panose="02000500030200090000" pitchFamily="2" charset="0"/>
            </a:rPr>
            <a:t>Devising</a:t>
          </a:r>
          <a:r>
            <a:rPr lang="en-US" sz="1900" kern="1200" dirty="0">
              <a:latin typeface="MV Boli" panose="02000500030200090000" pitchFamily="2" charset="0"/>
              <a:cs typeface="MV Boli" panose="02000500030200090000" pitchFamily="2" charset="0"/>
            </a:rPr>
            <a:t> a suitable </a:t>
          </a:r>
          <a:r>
            <a:rPr lang="en-US" sz="1900" b="1" kern="1200" dirty="0">
              <a:solidFill>
                <a:srgbClr val="FF0000"/>
              </a:solidFill>
              <a:latin typeface="MV Boli" panose="02000500030200090000" pitchFamily="2" charset="0"/>
              <a:cs typeface="MV Boli" panose="02000500030200090000" pitchFamily="2" charset="0"/>
            </a:rPr>
            <a:t>marketing mix. </a:t>
          </a:r>
        </a:p>
      </dsp:txBody>
      <dsp:txXfrm>
        <a:off x="6262851" y="1721113"/>
        <a:ext cx="1765567" cy="1976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DDAD6-1CDB-400A-950F-95A315296265}">
      <dsp:nvSpPr>
        <dsp:cNvPr id="0" name=""/>
        <dsp:cNvSpPr/>
      </dsp:nvSpPr>
      <dsp:spPr>
        <a:xfrm rot="16200000">
          <a:off x="-2097637" y="2976735"/>
          <a:ext cx="4630325" cy="31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DESIGN &amp; QUALITY</a:t>
          </a:r>
        </a:p>
      </dsp:txBody>
      <dsp:txXfrm>
        <a:off x="-2097637" y="2976735"/>
        <a:ext cx="4630325" cy="315063"/>
      </dsp:txXfrm>
    </dsp:sp>
    <dsp:sp modelId="{41F5BBB7-359E-405C-B3AB-10A940BC1F86}">
      <dsp:nvSpPr>
        <dsp:cNvPr id="0" name=""/>
        <dsp:cNvSpPr/>
      </dsp:nvSpPr>
      <dsp:spPr>
        <a:xfrm>
          <a:off x="359319" y="819104"/>
          <a:ext cx="2499967" cy="46303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18756"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The product design and quality must consider:</a:t>
          </a:r>
        </a:p>
        <a:p>
          <a:pPr marL="114300" lvl="1" indent="-114300" algn="l" defTabSz="622300">
            <a:lnSpc>
              <a:spcPct val="90000"/>
            </a:lnSpc>
            <a:spcBef>
              <a:spcPct val="0"/>
            </a:spcBef>
            <a:spcAft>
              <a:spcPct val="15000"/>
            </a:spcAft>
            <a:buChar char="•"/>
          </a:pPr>
          <a:r>
            <a:rPr lang="en-US" sz="1400" b="1" u="sng" kern="1200" dirty="0">
              <a:solidFill>
                <a:srgbClr val="002060"/>
              </a:solidFill>
              <a:latin typeface="MV Boli" panose="02000500030200090000" pitchFamily="2" charset="0"/>
              <a:cs typeface="MV Boli" panose="02000500030200090000" pitchFamily="2" charset="0"/>
            </a:rPr>
            <a:t>Function:</a:t>
          </a:r>
          <a:r>
            <a:rPr lang="en-US" sz="1400" b="1" u="none" kern="1200" dirty="0">
              <a:solidFill>
                <a:srgbClr val="002060"/>
              </a:solidFill>
              <a:latin typeface="MV Boli" panose="02000500030200090000" pitchFamily="2" charset="0"/>
              <a:cs typeface="MV Boli" panose="02000500030200090000" pitchFamily="2" charset="0"/>
            </a:rPr>
            <a:t> </a:t>
          </a:r>
          <a:r>
            <a:rPr lang="en-US" sz="1400" kern="1200" dirty="0">
              <a:latin typeface="MV Boli" panose="02000500030200090000" pitchFamily="2" charset="0"/>
              <a:cs typeface="MV Boli" panose="02000500030200090000" pitchFamily="2" charset="0"/>
            </a:rPr>
            <a:t>The product must do what consumers expect it to do. According to law, this means that the product must be of merchantable quality &amp; fit for purpose intended.</a:t>
          </a:r>
        </a:p>
        <a:p>
          <a:pPr marL="114300" lvl="1" indent="-114300" algn="l" defTabSz="622300">
            <a:lnSpc>
              <a:spcPct val="90000"/>
            </a:lnSpc>
            <a:spcBef>
              <a:spcPct val="0"/>
            </a:spcBef>
            <a:spcAft>
              <a:spcPct val="15000"/>
            </a:spcAft>
            <a:buChar char="•"/>
          </a:pPr>
          <a:r>
            <a:rPr lang="en-US" sz="1400" b="1" u="sng" kern="1200" dirty="0">
              <a:solidFill>
                <a:srgbClr val="002060"/>
              </a:solidFill>
              <a:latin typeface="MV Boli" panose="02000500030200090000" pitchFamily="2" charset="0"/>
              <a:cs typeface="MV Boli" panose="02000500030200090000" pitchFamily="2" charset="0"/>
            </a:rPr>
            <a:t>Form:</a:t>
          </a:r>
          <a:r>
            <a:rPr lang="en-US" sz="1400" b="1" u="none" kern="1200" dirty="0">
              <a:solidFill>
                <a:srgbClr val="002060"/>
              </a:solidFill>
              <a:latin typeface="MV Boli" panose="02000500030200090000" pitchFamily="2" charset="0"/>
              <a:cs typeface="MV Boli" panose="02000500030200090000" pitchFamily="2" charset="0"/>
            </a:rPr>
            <a:t> </a:t>
          </a:r>
          <a:r>
            <a:rPr lang="en-US" sz="1400" kern="1200" dirty="0">
              <a:latin typeface="MV Boli" panose="02000500030200090000" pitchFamily="2" charset="0"/>
              <a:cs typeface="MV Boli" panose="02000500030200090000" pitchFamily="2" charset="0"/>
            </a:rPr>
            <a:t>The product must also be practical &amp; appealing to the target market in terms of shape, style, colour &amp; image.</a:t>
          </a:r>
        </a:p>
      </dsp:txBody>
      <dsp:txXfrm>
        <a:off x="359319" y="819104"/>
        <a:ext cx="2499967" cy="4630325"/>
      </dsp:txXfrm>
    </dsp:sp>
    <dsp:sp modelId="{63AEA56B-C28B-4BBA-9D0B-61E5FB39B49B}">
      <dsp:nvSpPr>
        <dsp:cNvPr id="0" name=""/>
        <dsp:cNvSpPr/>
      </dsp:nvSpPr>
      <dsp:spPr>
        <a:xfrm>
          <a:off x="347743" y="342025"/>
          <a:ext cx="722847" cy="722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59F43-A28E-42E8-B71A-7C91F6C7E07A}">
      <dsp:nvSpPr>
        <dsp:cNvPr id="0" name=""/>
        <dsp:cNvSpPr/>
      </dsp:nvSpPr>
      <dsp:spPr>
        <a:xfrm rot="16200000">
          <a:off x="921196" y="2985458"/>
          <a:ext cx="4630325" cy="36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BRANDING</a:t>
          </a:r>
        </a:p>
      </dsp:txBody>
      <dsp:txXfrm>
        <a:off x="921196" y="2985458"/>
        <a:ext cx="4630325" cy="361423"/>
      </dsp:txXfrm>
    </dsp:sp>
    <dsp:sp modelId="{9C3E3F3A-935A-4E3E-A343-AC6F3737AA42}">
      <dsp:nvSpPr>
        <dsp:cNvPr id="0" name=""/>
        <dsp:cNvSpPr/>
      </dsp:nvSpPr>
      <dsp:spPr>
        <a:xfrm>
          <a:off x="3378282" y="699294"/>
          <a:ext cx="3248899" cy="4920045"/>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18756"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Branding means creating an identity for a product that clearly distinguishes it from competitors. It consists of a brand name and logo. </a:t>
          </a:r>
        </a:p>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A </a:t>
          </a:r>
          <a:r>
            <a:rPr lang="en-US" sz="1400" b="1" u="sng" kern="1200" dirty="0">
              <a:solidFill>
                <a:srgbClr val="002060"/>
              </a:solidFill>
              <a:latin typeface="MV Boli" panose="02000500030200090000" pitchFamily="2" charset="0"/>
              <a:cs typeface="MV Boli" panose="02000500030200090000" pitchFamily="2" charset="0"/>
            </a:rPr>
            <a:t>brand name </a:t>
          </a:r>
          <a:r>
            <a:rPr lang="en-US" sz="1400" kern="1200" dirty="0">
              <a:latin typeface="MV Boli" panose="02000500030200090000" pitchFamily="2" charset="0"/>
              <a:cs typeface="MV Boli" panose="02000500030200090000" pitchFamily="2" charset="0"/>
            </a:rPr>
            <a:t>is a distinctive name given to a product, such as as Pepsi Max. </a:t>
          </a:r>
        </a:p>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A </a:t>
          </a:r>
          <a:r>
            <a:rPr lang="en-US" sz="1400" b="1" u="sng" kern="1200" dirty="0">
              <a:solidFill>
                <a:srgbClr val="002060"/>
              </a:solidFill>
              <a:latin typeface="MV Boli" panose="02000500030200090000" pitchFamily="2" charset="0"/>
              <a:cs typeface="MV Boli" panose="02000500030200090000" pitchFamily="2" charset="0"/>
            </a:rPr>
            <a:t>brand logo </a:t>
          </a:r>
          <a:r>
            <a:rPr lang="en-US" sz="1400" kern="1200" dirty="0">
              <a:latin typeface="MV Boli" panose="02000500030200090000" pitchFamily="2" charset="0"/>
              <a:cs typeface="MV Boli" panose="02000500030200090000" pitchFamily="2" charset="0"/>
            </a:rPr>
            <a:t>is a distinctive visual image that will help the product stand out from competitors. It can be the way a brand name is written, a separate image or both. </a:t>
          </a:r>
        </a:p>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A </a:t>
          </a:r>
          <a:r>
            <a:rPr lang="en-US" sz="1400" b="1" u="sng" kern="1200" dirty="0">
              <a:solidFill>
                <a:srgbClr val="002060"/>
              </a:solidFill>
              <a:latin typeface="MV Boli" panose="02000500030200090000" pitchFamily="2" charset="0"/>
              <a:cs typeface="MV Boli" panose="02000500030200090000" pitchFamily="2" charset="0"/>
            </a:rPr>
            <a:t>brand leader </a:t>
          </a:r>
          <a:r>
            <a:rPr lang="en-US" sz="1400" kern="1200" dirty="0">
              <a:latin typeface="MV Boli" panose="02000500030200090000" pitchFamily="2" charset="0"/>
              <a:cs typeface="MV Boli" panose="02000500030200090000" pitchFamily="2" charset="0"/>
            </a:rPr>
            <a:t>is the brand with the highest percentage share of the market.  </a:t>
          </a:r>
        </a:p>
      </dsp:txBody>
      <dsp:txXfrm>
        <a:off x="3378282" y="699294"/>
        <a:ext cx="3248899" cy="4920045"/>
      </dsp:txXfrm>
    </dsp:sp>
    <dsp:sp modelId="{893B874E-3719-4C3C-8688-948CF5ECB1EF}">
      <dsp:nvSpPr>
        <dsp:cNvPr id="0" name=""/>
        <dsp:cNvSpPr/>
      </dsp:nvSpPr>
      <dsp:spPr>
        <a:xfrm>
          <a:off x="3481744" y="308976"/>
          <a:ext cx="722847" cy="7228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03086-7F99-483B-9A4D-6C1E860BB057}">
      <dsp:nvSpPr>
        <dsp:cNvPr id="0" name=""/>
        <dsp:cNvSpPr/>
      </dsp:nvSpPr>
      <dsp:spPr>
        <a:xfrm rot="16200000">
          <a:off x="4915519" y="2953555"/>
          <a:ext cx="4630325" cy="36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PACKAGING</a:t>
          </a:r>
        </a:p>
      </dsp:txBody>
      <dsp:txXfrm>
        <a:off x="4915519" y="2953555"/>
        <a:ext cx="4630325" cy="361423"/>
      </dsp:txXfrm>
    </dsp:sp>
    <dsp:sp modelId="{BA5ADB67-DFA2-4B2E-8CBD-40F9B630593E}">
      <dsp:nvSpPr>
        <dsp:cNvPr id="0" name=""/>
        <dsp:cNvSpPr/>
      </dsp:nvSpPr>
      <dsp:spPr>
        <a:xfrm>
          <a:off x="7411394" y="819104"/>
          <a:ext cx="1800273" cy="4630325"/>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364AC-250D-4DCB-B402-2C6B78F6831F}">
      <dsp:nvSpPr>
        <dsp:cNvPr id="0" name=""/>
        <dsp:cNvSpPr/>
      </dsp:nvSpPr>
      <dsp:spPr>
        <a:xfrm>
          <a:off x="7049970" y="342025"/>
          <a:ext cx="722847" cy="722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ECB72-B7B3-4538-96BE-3D14D8CD3B46}">
      <dsp:nvSpPr>
        <dsp:cNvPr id="0" name=""/>
        <dsp:cNvSpPr/>
      </dsp:nvSpPr>
      <dsp:spPr>
        <a:xfrm rot="16200000">
          <a:off x="7548108" y="2953555"/>
          <a:ext cx="4630325" cy="36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PRODUCT LIFE CYCLE</a:t>
          </a:r>
        </a:p>
      </dsp:txBody>
      <dsp:txXfrm>
        <a:off x="7548108" y="2953555"/>
        <a:ext cx="4630325" cy="361423"/>
      </dsp:txXfrm>
    </dsp:sp>
    <dsp:sp modelId="{F6906B50-0503-4FEE-9BC7-A9F3F13A9FA9}">
      <dsp:nvSpPr>
        <dsp:cNvPr id="0" name=""/>
        <dsp:cNvSpPr/>
      </dsp:nvSpPr>
      <dsp:spPr>
        <a:xfrm>
          <a:off x="10043983" y="819104"/>
          <a:ext cx="1800273" cy="463032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318756" rIns="248920" bIns="248920" numCol="1" spcCol="1270" anchor="t" anchorCtr="0">
          <a:noAutofit/>
        </a:bodyPr>
        <a:lstStyle/>
        <a:p>
          <a:pPr marL="228600" lvl="1" indent="-228600" algn="l" defTabSz="1200150">
            <a:lnSpc>
              <a:spcPct val="90000"/>
            </a:lnSpc>
            <a:spcBef>
              <a:spcPct val="0"/>
            </a:spcBef>
            <a:spcAft>
              <a:spcPct val="15000"/>
            </a:spcAft>
            <a:buChar char="•"/>
          </a:pPr>
          <a:endParaRPr lang="en-US" sz="2700" kern="1200" dirty="0">
            <a:latin typeface="MV Boli" panose="02000500030200090000" pitchFamily="2" charset="0"/>
            <a:cs typeface="MV Boli" panose="02000500030200090000" pitchFamily="2" charset="0"/>
          </a:endParaRPr>
        </a:p>
      </dsp:txBody>
      <dsp:txXfrm>
        <a:off x="10043983" y="819104"/>
        <a:ext cx="1800273" cy="4630325"/>
      </dsp:txXfrm>
    </dsp:sp>
    <dsp:sp modelId="{C6A3B40C-10A1-464E-B16C-F332876B4BFA}">
      <dsp:nvSpPr>
        <dsp:cNvPr id="0" name=""/>
        <dsp:cNvSpPr/>
      </dsp:nvSpPr>
      <dsp:spPr>
        <a:xfrm>
          <a:off x="9682559" y="342025"/>
          <a:ext cx="722847" cy="72284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DDAD6-1CDB-400A-950F-95A315296265}">
      <dsp:nvSpPr>
        <dsp:cNvPr id="0" name=""/>
        <dsp:cNvSpPr/>
      </dsp:nvSpPr>
      <dsp:spPr>
        <a:xfrm rot="16200000">
          <a:off x="-2097637" y="3049165"/>
          <a:ext cx="4630325" cy="31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DESIGN &amp; QUALITY</a:t>
          </a:r>
        </a:p>
      </dsp:txBody>
      <dsp:txXfrm>
        <a:off x="-2097637" y="3049165"/>
        <a:ext cx="4630325" cy="315063"/>
      </dsp:txXfrm>
    </dsp:sp>
    <dsp:sp modelId="{41F5BBB7-359E-405C-B3AB-10A940BC1F86}">
      <dsp:nvSpPr>
        <dsp:cNvPr id="0" name=""/>
        <dsp:cNvSpPr/>
      </dsp:nvSpPr>
      <dsp:spPr>
        <a:xfrm>
          <a:off x="359319" y="891534"/>
          <a:ext cx="2499967" cy="46303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18756"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The product design and quality must consider:</a:t>
          </a:r>
        </a:p>
        <a:p>
          <a:pPr marL="114300" lvl="1" indent="-114300" algn="l" defTabSz="622300">
            <a:lnSpc>
              <a:spcPct val="90000"/>
            </a:lnSpc>
            <a:spcBef>
              <a:spcPct val="0"/>
            </a:spcBef>
            <a:spcAft>
              <a:spcPct val="15000"/>
            </a:spcAft>
            <a:buChar char="•"/>
          </a:pPr>
          <a:r>
            <a:rPr lang="en-US" sz="1400" b="1" u="sng" kern="1200" dirty="0">
              <a:solidFill>
                <a:srgbClr val="002060"/>
              </a:solidFill>
              <a:latin typeface="MV Boli" panose="02000500030200090000" pitchFamily="2" charset="0"/>
              <a:cs typeface="MV Boli" panose="02000500030200090000" pitchFamily="2" charset="0"/>
            </a:rPr>
            <a:t>Function:</a:t>
          </a:r>
          <a:r>
            <a:rPr lang="en-US" sz="1400" b="1" u="none" kern="1200" dirty="0">
              <a:solidFill>
                <a:srgbClr val="002060"/>
              </a:solidFill>
              <a:latin typeface="MV Boli" panose="02000500030200090000" pitchFamily="2" charset="0"/>
              <a:cs typeface="MV Boli" panose="02000500030200090000" pitchFamily="2" charset="0"/>
            </a:rPr>
            <a:t> </a:t>
          </a:r>
          <a:r>
            <a:rPr lang="en-US" sz="1400" kern="1200" dirty="0">
              <a:latin typeface="MV Boli" panose="02000500030200090000" pitchFamily="2" charset="0"/>
              <a:cs typeface="MV Boli" panose="02000500030200090000" pitchFamily="2" charset="0"/>
            </a:rPr>
            <a:t>The product must do what consumers expect it to do. According to law, this means that the product must be of merchantable quality &amp; fit for purpose intended.</a:t>
          </a:r>
        </a:p>
        <a:p>
          <a:pPr marL="114300" lvl="1" indent="-114300" algn="l" defTabSz="622300">
            <a:lnSpc>
              <a:spcPct val="90000"/>
            </a:lnSpc>
            <a:spcBef>
              <a:spcPct val="0"/>
            </a:spcBef>
            <a:spcAft>
              <a:spcPct val="15000"/>
            </a:spcAft>
            <a:buChar char="•"/>
          </a:pPr>
          <a:r>
            <a:rPr lang="en-US" sz="1400" b="1" u="sng" kern="1200" dirty="0">
              <a:solidFill>
                <a:srgbClr val="002060"/>
              </a:solidFill>
              <a:latin typeface="MV Boli" panose="02000500030200090000" pitchFamily="2" charset="0"/>
              <a:cs typeface="MV Boli" panose="02000500030200090000" pitchFamily="2" charset="0"/>
            </a:rPr>
            <a:t>Form:</a:t>
          </a:r>
          <a:r>
            <a:rPr lang="en-US" sz="1400" b="1" u="none" kern="1200" dirty="0">
              <a:solidFill>
                <a:srgbClr val="002060"/>
              </a:solidFill>
              <a:latin typeface="MV Boli" panose="02000500030200090000" pitchFamily="2" charset="0"/>
              <a:cs typeface="MV Boli" panose="02000500030200090000" pitchFamily="2" charset="0"/>
            </a:rPr>
            <a:t> </a:t>
          </a:r>
          <a:r>
            <a:rPr lang="en-US" sz="1400" kern="1200" dirty="0">
              <a:latin typeface="MV Boli" panose="02000500030200090000" pitchFamily="2" charset="0"/>
              <a:cs typeface="MV Boli" panose="02000500030200090000" pitchFamily="2" charset="0"/>
            </a:rPr>
            <a:t>The product must also be practical &amp; appealing to the target market in terms of shape, style, colour &amp; image.</a:t>
          </a:r>
        </a:p>
      </dsp:txBody>
      <dsp:txXfrm>
        <a:off x="359319" y="891534"/>
        <a:ext cx="2499967" cy="4630325"/>
      </dsp:txXfrm>
    </dsp:sp>
    <dsp:sp modelId="{63AEA56B-C28B-4BBA-9D0B-61E5FB39B49B}">
      <dsp:nvSpPr>
        <dsp:cNvPr id="0" name=""/>
        <dsp:cNvSpPr/>
      </dsp:nvSpPr>
      <dsp:spPr>
        <a:xfrm>
          <a:off x="347743" y="414455"/>
          <a:ext cx="722847" cy="722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59F43-A28E-42E8-B71A-7C91F6C7E07A}">
      <dsp:nvSpPr>
        <dsp:cNvPr id="0" name=""/>
        <dsp:cNvSpPr/>
      </dsp:nvSpPr>
      <dsp:spPr>
        <a:xfrm rot="16200000">
          <a:off x="921196" y="3057888"/>
          <a:ext cx="4630325" cy="36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BRANDING</a:t>
          </a:r>
        </a:p>
      </dsp:txBody>
      <dsp:txXfrm>
        <a:off x="921196" y="3057888"/>
        <a:ext cx="4630325" cy="361423"/>
      </dsp:txXfrm>
    </dsp:sp>
    <dsp:sp modelId="{9C3E3F3A-935A-4E3E-A343-AC6F3737AA42}">
      <dsp:nvSpPr>
        <dsp:cNvPr id="0" name=""/>
        <dsp:cNvSpPr/>
      </dsp:nvSpPr>
      <dsp:spPr>
        <a:xfrm>
          <a:off x="3378282" y="916584"/>
          <a:ext cx="3248899" cy="4630325"/>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18756"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Branding means creating an identity for a product that clearly distinguishes it from competitors. It consists of a brand name and logo. </a:t>
          </a:r>
        </a:p>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A </a:t>
          </a:r>
          <a:r>
            <a:rPr lang="en-US" sz="1400" b="1" u="sng" kern="1200" dirty="0">
              <a:solidFill>
                <a:srgbClr val="002060"/>
              </a:solidFill>
              <a:latin typeface="MV Boli" panose="02000500030200090000" pitchFamily="2" charset="0"/>
              <a:cs typeface="MV Boli" panose="02000500030200090000" pitchFamily="2" charset="0"/>
            </a:rPr>
            <a:t>brand name </a:t>
          </a:r>
          <a:r>
            <a:rPr lang="en-US" sz="1400" kern="1200" dirty="0">
              <a:latin typeface="MV Boli" panose="02000500030200090000" pitchFamily="2" charset="0"/>
              <a:cs typeface="MV Boli" panose="02000500030200090000" pitchFamily="2" charset="0"/>
            </a:rPr>
            <a:t>is a distinctive name given to a product, such as as Pepsi Max. </a:t>
          </a:r>
        </a:p>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A </a:t>
          </a:r>
          <a:r>
            <a:rPr lang="en-US" sz="1400" b="1" u="sng" kern="1200" dirty="0">
              <a:solidFill>
                <a:srgbClr val="002060"/>
              </a:solidFill>
              <a:latin typeface="MV Boli" panose="02000500030200090000" pitchFamily="2" charset="0"/>
              <a:cs typeface="MV Boli" panose="02000500030200090000" pitchFamily="2" charset="0"/>
            </a:rPr>
            <a:t>brand logo </a:t>
          </a:r>
          <a:r>
            <a:rPr lang="en-US" sz="1400" kern="1200" dirty="0">
              <a:latin typeface="MV Boli" panose="02000500030200090000" pitchFamily="2" charset="0"/>
              <a:cs typeface="MV Boli" panose="02000500030200090000" pitchFamily="2" charset="0"/>
            </a:rPr>
            <a:t>is a distinctive visual image that will help the product stand out from competitors. It can be the way a brand name is written, a separate mage or both. </a:t>
          </a:r>
        </a:p>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A </a:t>
          </a:r>
          <a:r>
            <a:rPr lang="en-US" sz="1400" b="1" u="sng" kern="1200" dirty="0">
              <a:solidFill>
                <a:srgbClr val="002060"/>
              </a:solidFill>
              <a:latin typeface="MV Boli" panose="02000500030200090000" pitchFamily="2" charset="0"/>
              <a:cs typeface="MV Boli" panose="02000500030200090000" pitchFamily="2" charset="0"/>
            </a:rPr>
            <a:t>brand leader </a:t>
          </a:r>
          <a:r>
            <a:rPr lang="en-US" sz="1400" kern="1200" dirty="0">
              <a:latin typeface="MV Boli" panose="02000500030200090000" pitchFamily="2" charset="0"/>
              <a:cs typeface="MV Boli" panose="02000500030200090000" pitchFamily="2" charset="0"/>
            </a:rPr>
            <a:t>is the brand with the highest percentage share of the market.  </a:t>
          </a:r>
        </a:p>
      </dsp:txBody>
      <dsp:txXfrm>
        <a:off x="3378282" y="916584"/>
        <a:ext cx="3248899" cy="4630325"/>
      </dsp:txXfrm>
    </dsp:sp>
    <dsp:sp modelId="{893B874E-3719-4C3C-8688-948CF5ECB1EF}">
      <dsp:nvSpPr>
        <dsp:cNvPr id="0" name=""/>
        <dsp:cNvSpPr/>
      </dsp:nvSpPr>
      <dsp:spPr>
        <a:xfrm>
          <a:off x="3569880" y="414455"/>
          <a:ext cx="722847" cy="7228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03086-7F99-483B-9A4D-6C1E860BB057}">
      <dsp:nvSpPr>
        <dsp:cNvPr id="0" name=""/>
        <dsp:cNvSpPr/>
      </dsp:nvSpPr>
      <dsp:spPr>
        <a:xfrm rot="16200000">
          <a:off x="4915519" y="3025985"/>
          <a:ext cx="4630325" cy="36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PACKAGING</a:t>
          </a:r>
        </a:p>
      </dsp:txBody>
      <dsp:txXfrm>
        <a:off x="4915519" y="3025985"/>
        <a:ext cx="4630325" cy="361423"/>
      </dsp:txXfrm>
    </dsp:sp>
    <dsp:sp modelId="{BA5ADB67-DFA2-4B2E-8CBD-40F9B630593E}">
      <dsp:nvSpPr>
        <dsp:cNvPr id="0" name=""/>
        <dsp:cNvSpPr/>
      </dsp:nvSpPr>
      <dsp:spPr>
        <a:xfrm>
          <a:off x="7347592" y="881092"/>
          <a:ext cx="1800273" cy="2971233"/>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18756"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V Boli" panose="02000500030200090000" pitchFamily="2" charset="0"/>
              <a:cs typeface="MV Boli" panose="02000500030200090000" pitchFamily="2" charset="0"/>
            </a:rPr>
            <a:t>Product packaging should provide the following: </a:t>
          </a:r>
        </a:p>
        <a:p>
          <a:pPr marL="228600" lvl="2" indent="-114300" algn="l" defTabSz="622300">
            <a:lnSpc>
              <a:spcPct val="90000"/>
            </a:lnSpc>
            <a:spcBef>
              <a:spcPct val="0"/>
            </a:spcBef>
            <a:spcAft>
              <a:spcPct val="15000"/>
            </a:spcAft>
            <a:buFont typeface="Wingdings" panose="05000000000000000000" pitchFamily="2" charset="2"/>
            <a:buChar char="ü"/>
          </a:pPr>
          <a:r>
            <a:rPr lang="en-US" sz="1400" kern="1200" dirty="0">
              <a:latin typeface="MV Boli" panose="02000500030200090000" pitchFamily="2" charset="0"/>
              <a:cs typeface="MV Boli" panose="02000500030200090000" pitchFamily="2" charset="0"/>
            </a:rPr>
            <a:t>Provide protection</a:t>
          </a:r>
        </a:p>
        <a:p>
          <a:pPr marL="228600" lvl="2" indent="-114300" algn="l" defTabSz="622300">
            <a:lnSpc>
              <a:spcPct val="90000"/>
            </a:lnSpc>
            <a:spcBef>
              <a:spcPct val="0"/>
            </a:spcBef>
            <a:spcAft>
              <a:spcPct val="15000"/>
            </a:spcAft>
            <a:buFont typeface="Wingdings" panose="05000000000000000000" pitchFamily="2" charset="2"/>
            <a:buChar char="ü"/>
          </a:pPr>
          <a:r>
            <a:rPr lang="en-US" sz="1400" kern="1200" dirty="0">
              <a:latin typeface="MV Boli" panose="02000500030200090000" pitchFamily="2" charset="0"/>
              <a:cs typeface="MV Boli" panose="02000500030200090000" pitchFamily="2" charset="0"/>
            </a:rPr>
            <a:t>Look good</a:t>
          </a:r>
        </a:p>
        <a:p>
          <a:pPr marL="228600" lvl="2" indent="-114300" algn="l" defTabSz="622300">
            <a:lnSpc>
              <a:spcPct val="90000"/>
            </a:lnSpc>
            <a:spcBef>
              <a:spcPct val="0"/>
            </a:spcBef>
            <a:spcAft>
              <a:spcPct val="15000"/>
            </a:spcAft>
            <a:buFont typeface="Wingdings" panose="05000000000000000000" pitchFamily="2" charset="2"/>
            <a:buChar char="ü"/>
          </a:pPr>
          <a:r>
            <a:rPr lang="en-US" sz="1400" kern="1200" dirty="0">
              <a:latin typeface="MV Boli" panose="02000500030200090000" pitchFamily="2" charset="0"/>
              <a:cs typeface="MV Boli" panose="02000500030200090000" pitchFamily="2" charset="0"/>
            </a:rPr>
            <a:t>Provide information</a:t>
          </a:r>
        </a:p>
      </dsp:txBody>
      <dsp:txXfrm>
        <a:off x="7347592" y="881092"/>
        <a:ext cx="1800273" cy="2971233"/>
      </dsp:txXfrm>
    </dsp:sp>
    <dsp:sp modelId="{F6C364AC-250D-4DCB-B402-2C6B78F6831F}">
      <dsp:nvSpPr>
        <dsp:cNvPr id="0" name=""/>
        <dsp:cNvSpPr/>
      </dsp:nvSpPr>
      <dsp:spPr>
        <a:xfrm>
          <a:off x="7049970" y="414455"/>
          <a:ext cx="722847" cy="722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ECB72-B7B3-4538-96BE-3D14D8CD3B46}">
      <dsp:nvSpPr>
        <dsp:cNvPr id="0" name=""/>
        <dsp:cNvSpPr/>
      </dsp:nvSpPr>
      <dsp:spPr>
        <a:xfrm rot="16200000">
          <a:off x="7548108" y="3025985"/>
          <a:ext cx="4630325" cy="36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56"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rgbClr val="FF0000"/>
              </a:solidFill>
              <a:latin typeface="MV Boli" panose="02000500030200090000" pitchFamily="2" charset="0"/>
              <a:cs typeface="MV Boli" panose="02000500030200090000" pitchFamily="2" charset="0"/>
            </a:rPr>
            <a:t>PRODUCT LIFE CYCLE</a:t>
          </a:r>
        </a:p>
      </dsp:txBody>
      <dsp:txXfrm>
        <a:off x="7548108" y="3025985"/>
        <a:ext cx="4630325" cy="361423"/>
      </dsp:txXfrm>
    </dsp:sp>
    <dsp:sp modelId="{F6906B50-0503-4FEE-9BC7-A9F3F13A9FA9}">
      <dsp:nvSpPr>
        <dsp:cNvPr id="0" name=""/>
        <dsp:cNvSpPr/>
      </dsp:nvSpPr>
      <dsp:spPr>
        <a:xfrm>
          <a:off x="10043983" y="891534"/>
          <a:ext cx="1800273" cy="463032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1875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V Boli" panose="02000500030200090000" pitchFamily="2" charset="0"/>
              <a:cs typeface="MV Boli" panose="02000500030200090000" pitchFamily="2" charset="0"/>
            </a:rPr>
            <a:t>The product life cycle refers to the theory that most products pass through distinct life stages: product development, launch, growth, maturity, saturation and eventual decline</a:t>
          </a:r>
        </a:p>
      </dsp:txBody>
      <dsp:txXfrm>
        <a:off x="10043983" y="891534"/>
        <a:ext cx="1800273" cy="4630325"/>
      </dsp:txXfrm>
    </dsp:sp>
    <dsp:sp modelId="{C6A3B40C-10A1-464E-B16C-F332876B4BFA}">
      <dsp:nvSpPr>
        <dsp:cNvPr id="0" name=""/>
        <dsp:cNvSpPr/>
      </dsp:nvSpPr>
      <dsp:spPr>
        <a:xfrm>
          <a:off x="9682559" y="414455"/>
          <a:ext cx="722847" cy="72284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D2F7E-54F9-4046-AAE4-96DA5A5595AC}">
      <dsp:nvSpPr>
        <dsp:cNvPr id="0" name=""/>
        <dsp:cNvSpPr/>
      </dsp:nvSpPr>
      <dsp:spPr>
        <a:xfrm>
          <a:off x="1249381" y="0"/>
          <a:ext cx="5418667" cy="5418667"/>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93D98-A0C8-4E1F-8B9C-82A1BBBA24CE}">
      <dsp:nvSpPr>
        <dsp:cNvPr id="0" name=""/>
        <dsp:cNvSpPr/>
      </dsp:nvSpPr>
      <dsp:spPr>
        <a:xfrm>
          <a:off x="89083" y="261464"/>
          <a:ext cx="9650188" cy="1128575"/>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latin typeface="MV Boli" panose="02000500030200090000" pitchFamily="2" charset="0"/>
              <a:cs typeface="MV Boli" panose="02000500030200090000" pitchFamily="2" charset="0"/>
            </a:rPr>
            <a:t>General pricing strategies: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1. </a:t>
          </a:r>
          <a:r>
            <a:rPr lang="en-US" sz="1100" kern="1200" dirty="0">
              <a:solidFill>
                <a:srgbClr val="FF0000"/>
              </a:solidFill>
              <a:latin typeface="MV Boli" panose="02000500030200090000" pitchFamily="2" charset="0"/>
              <a:cs typeface="MV Boli" panose="02000500030200090000" pitchFamily="2" charset="0"/>
            </a:rPr>
            <a:t>Mark-up </a:t>
          </a:r>
          <a:r>
            <a:rPr lang="en-US" sz="1100" kern="1200" dirty="0">
              <a:latin typeface="MV Boli" panose="02000500030200090000" pitchFamily="2" charset="0"/>
              <a:cs typeface="MV Boli" panose="02000500030200090000" pitchFamily="2" charset="0"/>
            </a:rPr>
            <a:t>(cost plus pricing) means adding a standard profit percentage to the direct costs of production (cost of sales) of the item to arrive at the final selling price.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2. </a:t>
          </a:r>
          <a:r>
            <a:rPr lang="en-US" sz="1100" kern="1200" dirty="0">
              <a:solidFill>
                <a:srgbClr val="FF0000"/>
              </a:solidFill>
              <a:latin typeface="MV Boli" panose="02000500030200090000" pitchFamily="2" charset="0"/>
              <a:cs typeface="MV Boli" panose="02000500030200090000" pitchFamily="2" charset="0"/>
            </a:rPr>
            <a:t>Psychological pricing </a:t>
          </a:r>
          <a:r>
            <a:rPr lang="en-US" sz="1100" kern="1200" dirty="0">
              <a:latin typeface="MV Boli" panose="02000500030200090000" pitchFamily="2" charset="0"/>
              <a:cs typeface="MV Boli" panose="02000500030200090000" pitchFamily="2" charset="0"/>
            </a:rPr>
            <a:t>means setting a price based on the expectations of the customers in the target market.</a:t>
          </a:r>
        </a:p>
      </dsp:txBody>
      <dsp:txXfrm>
        <a:off x="144175" y="316556"/>
        <a:ext cx="9540004" cy="1018391"/>
      </dsp:txXfrm>
    </dsp:sp>
    <dsp:sp modelId="{F9503F95-797D-44EE-9CBE-7E3DCD0D5CFE}">
      <dsp:nvSpPr>
        <dsp:cNvPr id="0" name=""/>
        <dsp:cNvSpPr/>
      </dsp:nvSpPr>
      <dsp:spPr>
        <a:xfrm>
          <a:off x="-8" y="1839184"/>
          <a:ext cx="10160016" cy="1387648"/>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latin typeface="MV Boli" panose="02000500030200090000" pitchFamily="2" charset="0"/>
              <a:cs typeface="MV Boli" panose="02000500030200090000" pitchFamily="2" charset="0"/>
            </a:rPr>
            <a:t>High price strategies: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1. </a:t>
          </a:r>
          <a:r>
            <a:rPr lang="en-US" sz="1100" kern="1200" dirty="0">
              <a:solidFill>
                <a:srgbClr val="FF0000"/>
              </a:solidFill>
              <a:latin typeface="MV Boli" panose="02000500030200090000" pitchFamily="2" charset="0"/>
              <a:cs typeface="MV Boli" panose="02000500030200090000" pitchFamily="2" charset="0"/>
            </a:rPr>
            <a:t>Price leadership/premium pricing </a:t>
          </a:r>
          <a:r>
            <a:rPr lang="en-US" sz="1100" kern="1200" dirty="0">
              <a:latin typeface="MV Boli" panose="02000500030200090000" pitchFamily="2" charset="0"/>
              <a:cs typeface="MV Boli" panose="02000500030200090000" pitchFamily="2" charset="0"/>
            </a:rPr>
            <a:t>occurs when a firm deliberately charges a higher price than competitors to create an impression of superior quality.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2. </a:t>
          </a:r>
          <a:r>
            <a:rPr lang="en-US" sz="1100" kern="1200" dirty="0">
              <a:solidFill>
                <a:srgbClr val="FF0000"/>
              </a:solidFill>
              <a:latin typeface="MV Boli" panose="02000500030200090000" pitchFamily="2" charset="0"/>
              <a:cs typeface="MV Boli" panose="02000500030200090000" pitchFamily="2" charset="0"/>
            </a:rPr>
            <a:t>Price skimming </a:t>
          </a:r>
          <a:r>
            <a:rPr lang="en-US" sz="1100" kern="1200" dirty="0">
              <a:latin typeface="MV Boli" panose="02000500030200090000" pitchFamily="2" charset="0"/>
              <a:cs typeface="MV Boli" panose="02000500030200090000" pitchFamily="2" charset="0"/>
            </a:rPr>
            <a:t>is where firms charge a very high price at the launch of a product with the intention of recovering high development costs as quickly as possible.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3. </a:t>
          </a:r>
          <a:r>
            <a:rPr lang="en-US" sz="1100" kern="1200" dirty="0">
              <a:solidFill>
                <a:srgbClr val="FF0000"/>
              </a:solidFill>
              <a:latin typeface="MV Boli" panose="02000500030200090000" pitchFamily="2" charset="0"/>
              <a:cs typeface="MV Boli" panose="02000500030200090000" pitchFamily="2" charset="0"/>
            </a:rPr>
            <a:t>Profit-maximizing pricing </a:t>
          </a:r>
          <a:r>
            <a:rPr lang="en-US" sz="1100" kern="1200" dirty="0">
              <a:latin typeface="MV Boli" panose="02000500030200090000" pitchFamily="2" charset="0"/>
              <a:cs typeface="MV Boli" panose="02000500030200090000" pitchFamily="2" charset="0"/>
            </a:rPr>
            <a:t>means setting a price that will generate the largest amount of profit as quickly as possible. </a:t>
          </a:r>
        </a:p>
      </dsp:txBody>
      <dsp:txXfrm>
        <a:off x="67731" y="1906923"/>
        <a:ext cx="10024538" cy="1252170"/>
      </dsp:txXfrm>
    </dsp:sp>
    <dsp:sp modelId="{FB2EBE2F-9377-4C09-84A8-6FD0D8554601}">
      <dsp:nvSpPr>
        <dsp:cNvPr id="0" name=""/>
        <dsp:cNvSpPr/>
      </dsp:nvSpPr>
      <dsp:spPr>
        <a:xfrm>
          <a:off x="-8" y="3601004"/>
          <a:ext cx="10160016" cy="1671836"/>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latin typeface="MV Boli" panose="02000500030200090000" pitchFamily="2" charset="0"/>
              <a:cs typeface="MV Boli" panose="02000500030200090000" pitchFamily="2" charset="0"/>
            </a:rPr>
            <a:t>Low price strategies: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1. </a:t>
          </a:r>
          <a:r>
            <a:rPr lang="en-US" sz="1100" kern="1200" dirty="0">
              <a:solidFill>
                <a:srgbClr val="FF0000"/>
              </a:solidFill>
              <a:latin typeface="MV Boli" panose="02000500030200090000" pitchFamily="2" charset="0"/>
              <a:cs typeface="MV Boli" panose="02000500030200090000" pitchFamily="2" charset="0"/>
            </a:rPr>
            <a:t>Penetration pricing </a:t>
          </a:r>
          <a:r>
            <a:rPr lang="en-US" sz="1100" kern="1200" dirty="0">
              <a:latin typeface="MV Boli" panose="02000500030200090000" pitchFamily="2" charset="0"/>
              <a:cs typeface="MV Boli" panose="02000500030200090000" pitchFamily="2" charset="0"/>
            </a:rPr>
            <a:t>(also known as below-cost selling) is when a low price is charged in order to capture as much market share as quickly as possible.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2. </a:t>
          </a:r>
          <a:r>
            <a:rPr lang="en-US" sz="1100" kern="1200" dirty="0">
              <a:solidFill>
                <a:srgbClr val="FF0000"/>
              </a:solidFill>
              <a:latin typeface="MV Boli" panose="02000500030200090000" pitchFamily="2" charset="0"/>
              <a:cs typeface="MV Boli" panose="02000500030200090000" pitchFamily="2" charset="0"/>
            </a:rPr>
            <a:t>Discriminatory pricing </a:t>
          </a:r>
          <a:r>
            <a:rPr lang="en-US" sz="1100" kern="1200" dirty="0">
              <a:latin typeface="MV Boli" panose="02000500030200090000" pitchFamily="2" charset="0"/>
              <a:cs typeface="MV Boli" panose="02000500030200090000" pitchFamily="2" charset="0"/>
            </a:rPr>
            <a:t>means charging different prices to different customers for the same product or service.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3. </a:t>
          </a:r>
          <a:r>
            <a:rPr lang="en-US" sz="1100" kern="1200" dirty="0">
              <a:solidFill>
                <a:srgbClr val="FF0000"/>
              </a:solidFill>
              <a:latin typeface="MV Boli" panose="02000500030200090000" pitchFamily="2" charset="0"/>
              <a:cs typeface="MV Boli" panose="02000500030200090000" pitchFamily="2" charset="0"/>
            </a:rPr>
            <a:t>Predatory pricing </a:t>
          </a:r>
          <a:r>
            <a:rPr lang="en-US" sz="1100" kern="1200" dirty="0">
              <a:latin typeface="MV Boli" panose="02000500030200090000" pitchFamily="2" charset="0"/>
              <a:cs typeface="MV Boli" panose="02000500030200090000" pitchFamily="2" charset="0"/>
            </a:rPr>
            <a:t>means setting prices below cost in order to drive a competitor out of the market. A price war occurs when competing firms retaliate against price cuts with further reductions. </a:t>
          </a:r>
        </a:p>
        <a:p>
          <a:pPr marL="0" lvl="0" indent="0" algn="ctr" defTabSz="488950">
            <a:lnSpc>
              <a:spcPct val="90000"/>
            </a:lnSpc>
            <a:spcBef>
              <a:spcPct val="0"/>
            </a:spcBef>
            <a:spcAft>
              <a:spcPct val="35000"/>
            </a:spcAft>
            <a:buNone/>
          </a:pPr>
          <a:r>
            <a:rPr lang="en-US" sz="1100" kern="1200" dirty="0">
              <a:latin typeface="MV Boli" panose="02000500030200090000" pitchFamily="2" charset="0"/>
              <a:cs typeface="MV Boli" panose="02000500030200090000" pitchFamily="2" charset="0"/>
            </a:rPr>
            <a:t>4. </a:t>
          </a:r>
          <a:r>
            <a:rPr lang="en-US" sz="1100" kern="1200" dirty="0">
              <a:solidFill>
                <a:srgbClr val="FF0000"/>
              </a:solidFill>
              <a:latin typeface="MV Boli" panose="02000500030200090000" pitchFamily="2" charset="0"/>
              <a:cs typeface="MV Boli" panose="02000500030200090000" pitchFamily="2" charset="0"/>
            </a:rPr>
            <a:t>A loss leader </a:t>
          </a:r>
          <a:r>
            <a:rPr lang="en-US" sz="1100" kern="1200" dirty="0">
              <a:latin typeface="MV Boli" panose="02000500030200090000" pitchFamily="2" charset="0"/>
              <a:cs typeface="MV Boli" panose="02000500030200090000" pitchFamily="2" charset="0"/>
            </a:rPr>
            <a:t>is a product sold at or below cost price in the hope of generating other, more profitable sales.   </a:t>
          </a:r>
        </a:p>
      </dsp:txBody>
      <dsp:txXfrm>
        <a:off x="81604" y="3682616"/>
        <a:ext cx="9996792" cy="1508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67608-6A25-4D8D-BCF2-83F1AABCFFE7}">
      <dsp:nvSpPr>
        <dsp:cNvPr id="0" name=""/>
        <dsp:cNvSpPr/>
      </dsp:nvSpPr>
      <dsp:spPr>
        <a:xfrm>
          <a:off x="0"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0" y="0"/>
        <a:ext cx="2884289" cy="1554036"/>
      </dsp:txXfrm>
    </dsp:sp>
    <dsp:sp modelId="{15D433FF-C773-48CC-8A55-56A2AA91FB61}">
      <dsp:nvSpPr>
        <dsp:cNvPr id="0" name=""/>
        <dsp:cNvSpPr/>
      </dsp:nvSpPr>
      <dsp:spPr>
        <a:xfrm>
          <a:off x="291368" y="1555659"/>
          <a:ext cx="2307431" cy="2196492"/>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Distribution is simplified as wholesalers take responsibility for ‘breaking bulk’</a:t>
          </a:r>
        </a:p>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2. Costs are reduced by selling to a small number of large wholesalers who, along with retailers, are also responsible for transport and storage costs </a:t>
          </a:r>
        </a:p>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3. Market reached is potentially very large</a:t>
          </a:r>
        </a:p>
      </dsp:txBody>
      <dsp:txXfrm>
        <a:off x="355701" y="1619992"/>
        <a:ext cx="2178765" cy="2067826"/>
      </dsp:txXfrm>
    </dsp:sp>
    <dsp:sp modelId="{A8FE8ABB-969D-4126-B639-39390E68D641}">
      <dsp:nvSpPr>
        <dsp:cNvPr id="0" name=""/>
        <dsp:cNvSpPr/>
      </dsp:nvSpPr>
      <dsp:spPr>
        <a:xfrm>
          <a:off x="261625" y="4281580"/>
          <a:ext cx="2307431" cy="829417"/>
        </a:xfrm>
        <a:prstGeom prst="roundRect">
          <a:avLst>
            <a:gd name="adj" fmla="val 10000"/>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End product may be more expensive for customers as separate profit mark-ups are usually added at each stage </a:t>
          </a:r>
        </a:p>
      </dsp:txBody>
      <dsp:txXfrm>
        <a:off x="285918" y="4305873"/>
        <a:ext cx="2258845" cy="780831"/>
      </dsp:txXfrm>
    </dsp:sp>
    <dsp:sp modelId="{A4750F5E-D4D3-4D59-ACD0-BFBE7429D894}">
      <dsp:nvSpPr>
        <dsp:cNvPr id="0" name=""/>
        <dsp:cNvSpPr/>
      </dsp:nvSpPr>
      <dsp:spPr>
        <a:xfrm>
          <a:off x="3103550"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3103550" y="0"/>
        <a:ext cx="2884289" cy="1554036"/>
      </dsp:txXfrm>
    </dsp:sp>
    <dsp:sp modelId="{FA202664-12CC-4CCD-9935-861A31051D07}">
      <dsp:nvSpPr>
        <dsp:cNvPr id="0" name=""/>
        <dsp:cNvSpPr/>
      </dsp:nvSpPr>
      <dsp:spPr>
        <a:xfrm>
          <a:off x="6204160"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t>
          </a:r>
        </a:p>
      </dsp:txBody>
      <dsp:txXfrm>
        <a:off x="6204160" y="0"/>
        <a:ext cx="2884289" cy="1554036"/>
      </dsp:txXfrm>
    </dsp:sp>
    <dsp:sp modelId="{50E0A2E8-8DB4-4786-B4BD-BFEA828F97EF}">
      <dsp:nvSpPr>
        <dsp:cNvPr id="0" name=""/>
        <dsp:cNvSpPr/>
      </dsp:nvSpPr>
      <dsp:spPr>
        <a:xfrm>
          <a:off x="6492589" y="1555604"/>
          <a:ext cx="2307431" cy="962317"/>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Larger profit margin as both wholesalers and retailers are cut out </a:t>
          </a:r>
        </a:p>
      </dsp:txBody>
      <dsp:txXfrm>
        <a:off x="6520774" y="1583789"/>
        <a:ext cx="2251061" cy="905947"/>
      </dsp:txXfrm>
    </dsp:sp>
    <dsp:sp modelId="{9B2C28AE-C478-4D27-BB31-6D29AA7BACB8}">
      <dsp:nvSpPr>
        <dsp:cNvPr id="0" name=""/>
        <dsp:cNvSpPr/>
      </dsp:nvSpPr>
      <dsp:spPr>
        <a:xfrm>
          <a:off x="6492589" y="2838138"/>
          <a:ext cx="2307431" cy="2081406"/>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MV Boli" panose="02000500030200090000" pitchFamily="2" charset="0"/>
              <a:cs typeface="MV Boli" panose="02000500030200090000" pitchFamily="2" charset="0"/>
            </a:rPr>
            <a:t>1. Good selling agents can be difficult to find, motivate and retain</a:t>
          </a:r>
        </a:p>
        <a:p>
          <a:pPr marL="0" lvl="0" indent="0" algn="ctr" defTabSz="444500">
            <a:lnSpc>
              <a:spcPct val="90000"/>
            </a:lnSpc>
            <a:spcBef>
              <a:spcPct val="0"/>
            </a:spcBef>
            <a:spcAft>
              <a:spcPct val="35000"/>
            </a:spcAft>
            <a:buNone/>
          </a:pPr>
          <a:r>
            <a:rPr lang="en-US" sz="1000" kern="1200" dirty="0">
              <a:solidFill>
                <a:schemeClr val="tx1"/>
              </a:solidFill>
              <a:latin typeface="MV Boli" panose="02000500030200090000" pitchFamily="2" charset="0"/>
              <a:cs typeface="MV Boli" panose="02000500030200090000" pitchFamily="2" charset="0"/>
            </a:rPr>
            <a:t>2. It can be difficult to reach a mass market</a:t>
          </a:r>
        </a:p>
      </dsp:txBody>
      <dsp:txXfrm>
        <a:off x="6553551" y="2899100"/>
        <a:ext cx="2185507" cy="1959482"/>
      </dsp:txXfrm>
    </dsp:sp>
    <dsp:sp modelId="{4DC9ECDA-412F-4AF1-A67B-318FA3C14E5B}">
      <dsp:nvSpPr>
        <dsp:cNvPr id="0" name=""/>
        <dsp:cNvSpPr/>
      </dsp:nvSpPr>
      <dsp:spPr>
        <a:xfrm>
          <a:off x="9304771"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D</a:t>
          </a:r>
        </a:p>
      </dsp:txBody>
      <dsp:txXfrm>
        <a:off x="9304771" y="0"/>
        <a:ext cx="2884289" cy="1554036"/>
      </dsp:txXfrm>
    </dsp:sp>
    <dsp:sp modelId="{860873BD-7644-4938-BD96-730C60C65488}">
      <dsp:nvSpPr>
        <dsp:cNvPr id="0" name=""/>
        <dsp:cNvSpPr/>
      </dsp:nvSpPr>
      <dsp:spPr>
        <a:xfrm>
          <a:off x="9593200" y="1555553"/>
          <a:ext cx="2307431" cy="1561877"/>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Profit is maximised for producers as there is no ‘middlemen’</a:t>
          </a:r>
        </a:p>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2. Valuable feedback can be obtained by producers from consumers </a:t>
          </a:r>
        </a:p>
      </dsp:txBody>
      <dsp:txXfrm>
        <a:off x="9638946" y="1601299"/>
        <a:ext cx="2215939" cy="1470385"/>
      </dsp:txXfrm>
    </dsp:sp>
    <dsp:sp modelId="{6836917B-4BB4-4C6D-9198-591EAAA0F304}">
      <dsp:nvSpPr>
        <dsp:cNvPr id="0" name=""/>
        <dsp:cNvSpPr/>
      </dsp:nvSpPr>
      <dsp:spPr>
        <a:xfrm>
          <a:off x="9593200" y="3357719"/>
          <a:ext cx="2307431" cy="1561877"/>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All the responsibility for sales lies with the producers, not all of whom may have the marketing skills or time required</a:t>
          </a:r>
        </a:p>
      </dsp:txBody>
      <dsp:txXfrm>
        <a:off x="9638946" y="3403465"/>
        <a:ext cx="2215939" cy="1470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67608-6A25-4D8D-BCF2-83F1AABCFFE7}">
      <dsp:nvSpPr>
        <dsp:cNvPr id="0" name=""/>
        <dsp:cNvSpPr/>
      </dsp:nvSpPr>
      <dsp:spPr>
        <a:xfrm>
          <a:off x="0"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0" y="0"/>
        <a:ext cx="2884289" cy="1554036"/>
      </dsp:txXfrm>
    </dsp:sp>
    <dsp:sp modelId="{15D433FF-C773-48CC-8A55-56A2AA91FB61}">
      <dsp:nvSpPr>
        <dsp:cNvPr id="0" name=""/>
        <dsp:cNvSpPr/>
      </dsp:nvSpPr>
      <dsp:spPr>
        <a:xfrm>
          <a:off x="291368" y="1555659"/>
          <a:ext cx="2307431" cy="2196492"/>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Distribution is simplified as wholesalers take responsibility for ‘breaking bulk’</a:t>
          </a:r>
        </a:p>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2. Costs are reduced by selling to a small number of large wholesalers who, along with retailers, are also responsible for transport and storage costs </a:t>
          </a:r>
        </a:p>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3. Market reached is potentially very large</a:t>
          </a:r>
        </a:p>
      </dsp:txBody>
      <dsp:txXfrm>
        <a:off x="355701" y="1619992"/>
        <a:ext cx="2178765" cy="2067826"/>
      </dsp:txXfrm>
    </dsp:sp>
    <dsp:sp modelId="{A8FE8ABB-969D-4126-B639-39390E68D641}">
      <dsp:nvSpPr>
        <dsp:cNvPr id="0" name=""/>
        <dsp:cNvSpPr/>
      </dsp:nvSpPr>
      <dsp:spPr>
        <a:xfrm>
          <a:off x="261625" y="4281580"/>
          <a:ext cx="2307431" cy="829417"/>
        </a:xfrm>
        <a:prstGeom prst="roundRect">
          <a:avLst>
            <a:gd name="adj" fmla="val 10000"/>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End product may be more expensive for customers as separate profit mark-ups are usually added at each stage </a:t>
          </a:r>
        </a:p>
      </dsp:txBody>
      <dsp:txXfrm>
        <a:off x="285918" y="4305873"/>
        <a:ext cx="2258845" cy="780831"/>
      </dsp:txXfrm>
    </dsp:sp>
    <dsp:sp modelId="{A4750F5E-D4D3-4D59-ACD0-BFBE7429D894}">
      <dsp:nvSpPr>
        <dsp:cNvPr id="0" name=""/>
        <dsp:cNvSpPr/>
      </dsp:nvSpPr>
      <dsp:spPr>
        <a:xfrm>
          <a:off x="3103550"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3103550" y="0"/>
        <a:ext cx="2884289" cy="1554036"/>
      </dsp:txXfrm>
    </dsp:sp>
    <dsp:sp modelId="{FA202664-12CC-4CCD-9935-861A31051D07}">
      <dsp:nvSpPr>
        <dsp:cNvPr id="0" name=""/>
        <dsp:cNvSpPr/>
      </dsp:nvSpPr>
      <dsp:spPr>
        <a:xfrm>
          <a:off x="6204160"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t>
          </a:r>
        </a:p>
      </dsp:txBody>
      <dsp:txXfrm>
        <a:off x="6204160" y="0"/>
        <a:ext cx="2884289" cy="1554036"/>
      </dsp:txXfrm>
    </dsp:sp>
    <dsp:sp modelId="{50E0A2E8-8DB4-4786-B4BD-BFEA828F97EF}">
      <dsp:nvSpPr>
        <dsp:cNvPr id="0" name=""/>
        <dsp:cNvSpPr/>
      </dsp:nvSpPr>
      <dsp:spPr>
        <a:xfrm>
          <a:off x="6492589" y="1555604"/>
          <a:ext cx="2307431" cy="962317"/>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Larger profit margin as both wholesalers and retailers are cut out </a:t>
          </a:r>
        </a:p>
      </dsp:txBody>
      <dsp:txXfrm>
        <a:off x="6520774" y="1583789"/>
        <a:ext cx="2251061" cy="905947"/>
      </dsp:txXfrm>
    </dsp:sp>
    <dsp:sp modelId="{9B2C28AE-C478-4D27-BB31-6D29AA7BACB8}">
      <dsp:nvSpPr>
        <dsp:cNvPr id="0" name=""/>
        <dsp:cNvSpPr/>
      </dsp:nvSpPr>
      <dsp:spPr>
        <a:xfrm>
          <a:off x="6492589" y="2838138"/>
          <a:ext cx="2307431" cy="2081406"/>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MV Boli" panose="02000500030200090000" pitchFamily="2" charset="0"/>
              <a:cs typeface="MV Boli" panose="02000500030200090000" pitchFamily="2" charset="0"/>
            </a:rPr>
            <a:t>1. Good selling agents can be difficult to find, motivate and retain</a:t>
          </a:r>
        </a:p>
        <a:p>
          <a:pPr marL="0" lvl="0" indent="0" algn="ctr" defTabSz="444500">
            <a:lnSpc>
              <a:spcPct val="90000"/>
            </a:lnSpc>
            <a:spcBef>
              <a:spcPct val="0"/>
            </a:spcBef>
            <a:spcAft>
              <a:spcPct val="35000"/>
            </a:spcAft>
            <a:buNone/>
          </a:pPr>
          <a:r>
            <a:rPr lang="en-US" sz="1000" kern="1200" dirty="0">
              <a:solidFill>
                <a:schemeClr val="tx1"/>
              </a:solidFill>
              <a:latin typeface="MV Boli" panose="02000500030200090000" pitchFamily="2" charset="0"/>
              <a:cs typeface="MV Boli" panose="02000500030200090000" pitchFamily="2" charset="0"/>
            </a:rPr>
            <a:t>2. It can be difficult to reach a mass market</a:t>
          </a:r>
        </a:p>
      </dsp:txBody>
      <dsp:txXfrm>
        <a:off x="6553551" y="2899100"/>
        <a:ext cx="2185507" cy="1959482"/>
      </dsp:txXfrm>
    </dsp:sp>
    <dsp:sp modelId="{4DC9ECDA-412F-4AF1-A67B-318FA3C14E5B}">
      <dsp:nvSpPr>
        <dsp:cNvPr id="0" name=""/>
        <dsp:cNvSpPr/>
      </dsp:nvSpPr>
      <dsp:spPr>
        <a:xfrm>
          <a:off x="9304771" y="0"/>
          <a:ext cx="2884289" cy="5180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D</a:t>
          </a:r>
        </a:p>
      </dsp:txBody>
      <dsp:txXfrm>
        <a:off x="9304771" y="0"/>
        <a:ext cx="2884289" cy="1554036"/>
      </dsp:txXfrm>
    </dsp:sp>
    <dsp:sp modelId="{860873BD-7644-4938-BD96-730C60C65488}">
      <dsp:nvSpPr>
        <dsp:cNvPr id="0" name=""/>
        <dsp:cNvSpPr/>
      </dsp:nvSpPr>
      <dsp:spPr>
        <a:xfrm>
          <a:off x="9593200" y="1555553"/>
          <a:ext cx="2307431" cy="1561877"/>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Profit is maximised for producers as there is no ‘middlemen’</a:t>
          </a:r>
        </a:p>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2. Valuable feedback can be obtained by producers from consumers </a:t>
          </a:r>
        </a:p>
      </dsp:txBody>
      <dsp:txXfrm>
        <a:off x="9638946" y="1601299"/>
        <a:ext cx="2215939" cy="1470385"/>
      </dsp:txXfrm>
    </dsp:sp>
    <dsp:sp modelId="{6836917B-4BB4-4C6D-9198-591EAAA0F304}">
      <dsp:nvSpPr>
        <dsp:cNvPr id="0" name=""/>
        <dsp:cNvSpPr/>
      </dsp:nvSpPr>
      <dsp:spPr>
        <a:xfrm>
          <a:off x="9593200" y="3357719"/>
          <a:ext cx="2307431" cy="1561877"/>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V Boli" panose="02000500030200090000" pitchFamily="2" charset="0"/>
              <a:cs typeface="MV Boli" panose="02000500030200090000" pitchFamily="2" charset="0"/>
            </a:rPr>
            <a:t>1. All the responsibility for sales lies with the producers, not all of whom may have the marketing skills or time required</a:t>
          </a:r>
        </a:p>
      </dsp:txBody>
      <dsp:txXfrm>
        <a:off x="9638946" y="3403465"/>
        <a:ext cx="2215939" cy="147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426814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367316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1863105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15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409721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283182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388615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10129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67129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225200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57576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5CBFD-40AB-494C-9E51-D21B922A15EE}" type="datetimeFigureOut">
              <a:rPr lang="en-IE" smtClean="0"/>
              <a:pPr/>
              <a:t>16/08/2017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D0D43D8-36D2-4D9F-8CFE-659DAFC7A206}" type="slidenum">
              <a:rPr lang="en-IE" smtClean="0"/>
              <a:pPr/>
              <a:t>‹#›</a:t>
            </a:fld>
            <a:endParaRPr lang="en-IE"/>
          </a:p>
        </p:txBody>
      </p:sp>
    </p:spTree>
    <p:extLst>
      <p:ext uri="{BB962C8B-B14F-4D97-AF65-F5344CB8AC3E}">
        <p14:creationId xmlns:p14="http://schemas.microsoft.com/office/powerpoint/2010/main" val="291437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5CBFD-40AB-494C-9E51-D21B922A15EE}" type="datetimeFigureOut">
              <a:rPr lang="en-IE" smtClean="0"/>
              <a:pPr/>
              <a:t>16/08/2017</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D43D8-36D2-4D9F-8CFE-659DAFC7A206}" type="slidenum">
              <a:rPr lang="en-IE" smtClean="0"/>
              <a:pPr/>
              <a:t>‹#›</a:t>
            </a:fld>
            <a:endParaRPr lang="en-IE"/>
          </a:p>
        </p:txBody>
      </p:sp>
    </p:spTree>
    <p:extLst>
      <p:ext uri="{BB962C8B-B14F-4D97-AF65-F5344CB8AC3E}">
        <p14:creationId xmlns:p14="http://schemas.microsoft.com/office/powerpoint/2010/main" val="88662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image" Target="../media/image16.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9.xml"/><Relationship Id="rId7" Type="http://schemas.openxmlformats.org/officeDocument/2006/relationships/image" Target="../media/image17.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wmf"/><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3424" y="1914717"/>
            <a:ext cx="3674853" cy="19082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E" sz="3200" dirty="0">
                <a:latin typeface="MV Boli" panose="02000500030200090000" pitchFamily="2" charset="0"/>
                <a:cs typeface="MV Boli" panose="02000500030200090000" pitchFamily="2" charset="0"/>
              </a:rPr>
              <a:t>What is marketing? </a:t>
            </a:r>
          </a:p>
          <a:p>
            <a:pPr algn="ctr"/>
            <a:r>
              <a:rPr lang="en-IE" dirty="0">
                <a:latin typeface="MV Boli" panose="02000500030200090000" pitchFamily="2" charset="0"/>
                <a:cs typeface="MV Boli" panose="02000500030200090000" pitchFamily="2" charset="0"/>
              </a:rPr>
              <a:t>List as many key words associated with marketing as you can…</a:t>
            </a:r>
            <a:endParaRPr lang="en-IE" sz="3200" dirty="0">
              <a:latin typeface="MV Boli" panose="02000500030200090000" pitchFamily="2" charset="0"/>
              <a:cs typeface="MV Boli" panose="02000500030200090000" pitchFamily="2"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0708" b="20990"/>
          <a:stretch/>
        </p:blipFill>
        <p:spPr>
          <a:xfrm>
            <a:off x="1801756" y="4641011"/>
            <a:ext cx="8318191" cy="2216989"/>
          </a:xfrm>
          <a:prstGeom prst="rect">
            <a:avLst/>
          </a:prstGeom>
        </p:spPr>
      </p:pic>
      <p:sp>
        <p:nvSpPr>
          <p:cNvPr id="5" name="TextBox 4"/>
          <p:cNvSpPr txBox="1"/>
          <p:nvPr/>
        </p:nvSpPr>
        <p:spPr>
          <a:xfrm>
            <a:off x="7953555" y="345057"/>
            <a:ext cx="3749614" cy="156966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600" dirty="0">
                <a:latin typeface="MV Boli" panose="02000500030200090000" pitchFamily="2" charset="0"/>
                <a:cs typeface="MV Boli" panose="02000500030200090000" pitchFamily="2" charset="0"/>
              </a:rPr>
              <a:t>Marketing means identifying the customer need and them designing, packaging, pricing, promoting and distributing a product (or service) in such a way that customers will want to buy. </a:t>
            </a:r>
          </a:p>
        </p:txBody>
      </p:sp>
    </p:spTree>
    <p:controls>
      <mc:AlternateContent xmlns:mc="http://schemas.openxmlformats.org/markup-compatibility/2006">
        <mc:Choice xmlns:v="urn:schemas-microsoft-com:vml" Requires="v">
          <p:control spid="1090" name="Object" r:id="rId2" imgW="1828800" imgH="1828800"/>
        </mc:Choice>
        <mc:Fallback>
          <p:control name="Object" r:id="rId2" imgW="1828800" imgH="1828800">
            <p:pic>
              <p:nvPicPr>
                <p:cNvPr id="4" name="Object"/>
                <p:cNvPicPr preferRelativeResize="0">
                  <a:picLocks noChangeArrowheads="1" noChangeShapeType="1"/>
                </p:cNvPicPr>
                <p:nvPr/>
              </p:nvPicPr>
              <p:blipFill>
                <a:blip r:embed="rId5"/>
                <a:srcRect/>
                <a:stretch>
                  <a:fillRect/>
                </a:stretch>
              </p:blipFill>
              <p:spPr bwMode="auto">
                <a:xfrm>
                  <a:off x="8940800" y="2425700"/>
                  <a:ext cx="2336800" cy="1358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1245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52413" t="34417" r="17151" b="15350"/>
          <a:stretch/>
        </p:blipFill>
        <p:spPr>
          <a:xfrm>
            <a:off x="2275367" y="0"/>
            <a:ext cx="7347098" cy="6820800"/>
          </a:xfrm>
          <a:prstGeom prst="rect">
            <a:avLst/>
          </a:prstGeom>
        </p:spPr>
      </p:pic>
    </p:spTree>
    <p:extLst>
      <p:ext uri="{BB962C8B-B14F-4D97-AF65-F5344CB8AC3E}">
        <p14:creationId xmlns:p14="http://schemas.microsoft.com/office/powerpoint/2010/main" val="403420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740" y="2317898"/>
            <a:ext cx="404037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IE" dirty="0">
                <a:latin typeface="MV Boli" panose="02000500030200090000" pitchFamily="2" charset="0"/>
                <a:cs typeface="MV Boli" panose="02000500030200090000" pitchFamily="2" charset="0"/>
              </a:rPr>
              <a:t>What are the factors that influence the length of a product life cycle?</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549" y="4610165"/>
            <a:ext cx="3656311" cy="2294589"/>
          </a:xfrm>
          <a:prstGeom prst="rect">
            <a:avLst/>
          </a:prstGeom>
        </p:spPr>
      </p:pic>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82" t="11938" r="1164" b="9651"/>
          <a:stretch/>
        </p:blipFill>
        <p:spPr>
          <a:xfrm>
            <a:off x="6854457" y="3601375"/>
            <a:ext cx="5337543" cy="3256625"/>
          </a:xfrm>
          <a:prstGeom prst="rect">
            <a:avLst/>
          </a:prstGeom>
        </p:spPr>
      </p:pic>
    </p:spTree>
    <p:controls>
      <mc:AlternateContent xmlns:mc="http://schemas.openxmlformats.org/markup-compatibility/2006">
        <mc:Choice xmlns:v="urn:schemas-microsoft-com:vml" Requires="v">
          <p:control spid="5169" name="Object" r:id="rId2" imgW="1828800" imgH="1828800"/>
        </mc:Choice>
        <mc:Fallback>
          <p:control name="Object" r:id="rId2" imgW="1828800" imgH="1828800">
            <p:pic>
              <p:nvPicPr>
                <p:cNvPr id="3" name="Object"/>
                <p:cNvPicPr preferRelativeResize="0">
                  <a:picLocks noChangeArrowheads="1" noChangeShapeType="1"/>
                </p:cNvPicPr>
                <p:nvPr/>
              </p:nvPicPr>
              <p:blipFill>
                <a:blip r:embed="rId6"/>
                <a:srcRect/>
                <a:stretch>
                  <a:fillRect/>
                </a:stretch>
              </p:blipFill>
              <p:spPr bwMode="auto">
                <a:xfrm>
                  <a:off x="9194800" y="368300"/>
                  <a:ext cx="1968500" cy="1155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7633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265"/>
            <a:ext cx="12192000" cy="1384995"/>
          </a:xfrm>
          <a:prstGeom prst="rect">
            <a:avLst/>
          </a:prstGeom>
          <a:noFill/>
        </p:spPr>
        <p:txBody>
          <a:bodyPr wrap="square" rtlCol="0">
            <a:spAutoFit/>
          </a:bodyPr>
          <a:lstStyle/>
          <a:p>
            <a:pPr algn="ctr"/>
            <a:r>
              <a:rPr lang="en-IE" sz="4400" dirty="0">
                <a:solidFill>
                  <a:srgbClr val="FF0000"/>
                </a:solidFill>
                <a:latin typeface="MV Boli" panose="02000500030200090000" pitchFamily="2" charset="0"/>
                <a:cs typeface="MV Boli" panose="02000500030200090000" pitchFamily="2" charset="0"/>
              </a:rPr>
              <a:t>‘Price’ </a:t>
            </a:r>
            <a:r>
              <a:rPr lang="en-IE" sz="2000" dirty="0">
                <a:latin typeface="MV Boli" panose="02000500030200090000" pitchFamily="2" charset="0"/>
                <a:cs typeface="MV Boli" panose="02000500030200090000" pitchFamily="2" charset="0"/>
              </a:rPr>
              <a:t>must be set at a level that will allow the business to earn a profit. The price set will also influence the level of sales and may affect the image and positioning f the product in the eyes of the target market.  </a:t>
            </a:r>
            <a:endParaRPr lang="en-IE" sz="4400" dirty="0">
              <a:latin typeface="MV Boli" panose="02000500030200090000" pitchFamily="2" charset="0"/>
              <a:cs typeface="MV Boli" panose="02000500030200090000" pitchFamily="2" charset="0"/>
            </a:endParaRPr>
          </a:p>
        </p:txBody>
      </p:sp>
      <p:sp>
        <p:nvSpPr>
          <p:cNvPr id="6" name="TextBox 5"/>
          <p:cNvSpPr txBox="1"/>
          <p:nvPr/>
        </p:nvSpPr>
        <p:spPr>
          <a:xfrm>
            <a:off x="592499" y="2475413"/>
            <a:ext cx="2879002" cy="2062103"/>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IE" sz="1600" b="1" dirty="0">
                <a:solidFill>
                  <a:srgbClr val="FF0000"/>
                </a:solidFill>
                <a:latin typeface="MV Boli" panose="02000500030200090000" pitchFamily="2" charset="0"/>
                <a:cs typeface="MV Boli" panose="02000500030200090000" pitchFamily="2" charset="0"/>
              </a:rPr>
              <a:t>Pricing Strategies </a:t>
            </a:r>
            <a:r>
              <a:rPr lang="en-IE" sz="1600" dirty="0">
                <a:latin typeface="MV Boli" panose="02000500030200090000" pitchFamily="2" charset="0"/>
                <a:cs typeface="MV Boli" panose="02000500030200090000" pitchFamily="2" charset="0"/>
              </a:rPr>
              <a:t>aim to set a price that will help the firm to achieve its long term marketing objectives. Whatever the price it must earn sufficient sales to earn a profit from the business. </a:t>
            </a:r>
          </a:p>
        </p:txBody>
      </p:sp>
      <p:graphicFrame>
        <p:nvGraphicFramePr>
          <p:cNvPr id="5" name="Diagram 4"/>
          <p:cNvGraphicFramePr/>
          <p:nvPr>
            <p:extLst>
              <p:ext uri="{D42A27DB-BD31-4B8C-83A1-F6EECF244321}">
                <p14:modId xmlns:p14="http://schemas.microsoft.com/office/powerpoint/2010/main" val="1794385522"/>
              </p:ext>
            </p:extLst>
          </p:nvPr>
        </p:nvGraphicFramePr>
        <p:xfrm>
          <a:off x="2032000" y="1310685"/>
          <a:ext cx="10160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8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549" y="4610165"/>
            <a:ext cx="3656311" cy="2294589"/>
          </a:xfrm>
          <a:prstGeom prst="rect">
            <a:avLst/>
          </a:prstGeom>
        </p:spPr>
      </p:pic>
      <p:pic>
        <p:nvPicPr>
          <p:cNvPr id="4" name="Picture 3"/>
          <p:cNvPicPr>
            <a:picLocks noChangeAspect="1"/>
          </p:cNvPicPr>
          <p:nvPr/>
        </p:nvPicPr>
        <p:blipFill>
          <a:blip r:embed="rId5" cstate="print">
            <a:clrChange>
              <a:clrFrom>
                <a:srgbClr val="F3F3F1"/>
              </a:clrFrom>
              <a:clrTo>
                <a:srgbClr val="F3F3F1">
                  <a:alpha val="0"/>
                </a:srgbClr>
              </a:clrTo>
            </a:clrChange>
            <a:extLst>
              <a:ext uri="{28A0092B-C50C-407E-A947-70E740481C1C}">
                <a14:useLocalDpi xmlns:a14="http://schemas.microsoft.com/office/drawing/2010/main" val="0"/>
              </a:ext>
            </a:extLst>
          </a:blip>
          <a:stretch>
            <a:fillRect/>
          </a:stretch>
        </p:blipFill>
        <p:spPr>
          <a:xfrm>
            <a:off x="6683036" y="3159063"/>
            <a:ext cx="5715000" cy="4286250"/>
          </a:xfrm>
          <a:prstGeom prst="rect">
            <a:avLst/>
          </a:prstGeom>
        </p:spPr>
      </p:pic>
      <p:sp>
        <p:nvSpPr>
          <p:cNvPr id="3" name="TextBox 2"/>
          <p:cNvSpPr txBox="1"/>
          <p:nvPr/>
        </p:nvSpPr>
        <p:spPr>
          <a:xfrm>
            <a:off x="252549" y="543364"/>
            <a:ext cx="2577947" cy="1323439"/>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Costs of production and the need to make a profit </a:t>
            </a:r>
          </a:p>
          <a:p>
            <a:endParaRPr lang="en-IE" sz="1600" dirty="0">
              <a:solidFill>
                <a:srgbClr val="0070C0"/>
              </a:solidFill>
              <a:latin typeface="MV Boli" panose="02000500030200090000" pitchFamily="2" charset="0"/>
              <a:cs typeface="MV Boli" panose="02000500030200090000" pitchFamily="2" charset="0"/>
            </a:endParaRPr>
          </a:p>
          <a:p>
            <a:endParaRPr lang="en-IE" sz="1600" dirty="0">
              <a:solidFill>
                <a:srgbClr val="0070C0"/>
              </a:solidFill>
              <a:latin typeface="MV Boli" panose="02000500030200090000" pitchFamily="2" charset="0"/>
              <a:cs typeface="MV Boli" panose="02000500030200090000" pitchFamily="2" charset="0"/>
            </a:endParaRPr>
          </a:p>
        </p:txBody>
      </p:sp>
      <p:sp>
        <p:nvSpPr>
          <p:cNvPr id="9" name="TextBox 8"/>
          <p:cNvSpPr txBox="1"/>
          <p:nvPr/>
        </p:nvSpPr>
        <p:spPr>
          <a:xfrm>
            <a:off x="3291167" y="700347"/>
            <a:ext cx="2577947" cy="830997"/>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Level of demand</a:t>
            </a:r>
          </a:p>
          <a:p>
            <a:endParaRPr lang="en-IE" sz="1600" dirty="0">
              <a:solidFill>
                <a:srgbClr val="0070C0"/>
              </a:solidFill>
              <a:latin typeface="MV Boli" panose="02000500030200090000" pitchFamily="2" charset="0"/>
              <a:cs typeface="MV Boli" panose="02000500030200090000" pitchFamily="2" charset="0"/>
            </a:endParaRPr>
          </a:p>
          <a:p>
            <a:endParaRPr lang="en-IE" sz="1600" dirty="0">
              <a:solidFill>
                <a:srgbClr val="0070C0"/>
              </a:solidFill>
              <a:latin typeface="MV Boli" panose="02000500030200090000" pitchFamily="2" charset="0"/>
              <a:cs typeface="MV Boli" panose="02000500030200090000" pitchFamily="2" charset="0"/>
            </a:endParaRPr>
          </a:p>
        </p:txBody>
      </p:sp>
      <p:sp>
        <p:nvSpPr>
          <p:cNvPr id="10" name="TextBox 9"/>
          <p:cNvSpPr txBox="1"/>
          <p:nvPr/>
        </p:nvSpPr>
        <p:spPr>
          <a:xfrm>
            <a:off x="6161884" y="700347"/>
            <a:ext cx="2577947" cy="1323439"/>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Competitors prices and the desired product positioning</a:t>
            </a:r>
          </a:p>
          <a:p>
            <a:endParaRPr lang="en-IE" sz="1600" dirty="0">
              <a:solidFill>
                <a:srgbClr val="0070C0"/>
              </a:solidFill>
              <a:latin typeface="MV Boli" panose="02000500030200090000" pitchFamily="2" charset="0"/>
              <a:cs typeface="MV Boli" panose="02000500030200090000" pitchFamily="2" charset="0"/>
            </a:endParaRPr>
          </a:p>
          <a:p>
            <a:endParaRPr lang="en-IE" sz="1600" dirty="0">
              <a:solidFill>
                <a:srgbClr val="0070C0"/>
              </a:solidFill>
              <a:latin typeface="MV Boli" panose="02000500030200090000" pitchFamily="2" charset="0"/>
              <a:cs typeface="MV Boli" panose="02000500030200090000" pitchFamily="2" charset="0"/>
            </a:endParaRPr>
          </a:p>
        </p:txBody>
      </p:sp>
      <p:sp>
        <p:nvSpPr>
          <p:cNvPr id="11" name="TextBox 10"/>
          <p:cNvSpPr txBox="1"/>
          <p:nvPr/>
        </p:nvSpPr>
        <p:spPr>
          <a:xfrm>
            <a:off x="6161884" y="3412577"/>
            <a:ext cx="2577947" cy="1077218"/>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Stage in the product life cycle and customer expectations</a:t>
            </a:r>
          </a:p>
          <a:p>
            <a:endParaRPr lang="en-IE" sz="1600" dirty="0">
              <a:solidFill>
                <a:srgbClr val="0070C0"/>
              </a:solidFill>
              <a:latin typeface="MV Boli" panose="02000500030200090000" pitchFamily="2" charset="0"/>
              <a:cs typeface="MV Boli" panose="02000500030200090000" pitchFamily="2" charset="0"/>
            </a:endParaRPr>
          </a:p>
        </p:txBody>
      </p:sp>
      <p:sp>
        <p:nvSpPr>
          <p:cNvPr id="12" name="TextBox 11"/>
          <p:cNvSpPr txBox="1"/>
          <p:nvPr/>
        </p:nvSpPr>
        <p:spPr>
          <a:xfrm>
            <a:off x="4580140" y="4659943"/>
            <a:ext cx="2577947" cy="338554"/>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Government taxes</a:t>
            </a:r>
          </a:p>
        </p:txBody>
      </p:sp>
      <p:sp>
        <p:nvSpPr>
          <p:cNvPr id="13" name="TextBox 12"/>
          <p:cNvSpPr txBox="1"/>
          <p:nvPr/>
        </p:nvSpPr>
        <p:spPr>
          <a:xfrm>
            <a:off x="2080704" y="3428837"/>
            <a:ext cx="2577947" cy="1569660"/>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Legal restrictions on freedom to set prices for certain products or services</a:t>
            </a:r>
          </a:p>
          <a:p>
            <a:endParaRPr lang="en-IE" sz="1600" dirty="0">
              <a:solidFill>
                <a:srgbClr val="0070C0"/>
              </a:solidFill>
              <a:latin typeface="MV Boli" panose="02000500030200090000" pitchFamily="2" charset="0"/>
              <a:cs typeface="MV Boli" panose="02000500030200090000" pitchFamily="2" charset="0"/>
            </a:endParaRPr>
          </a:p>
          <a:p>
            <a:endParaRPr lang="en-IE" sz="1600" dirty="0">
              <a:solidFill>
                <a:srgbClr val="0070C0"/>
              </a:solidFill>
              <a:latin typeface="MV Boli" panose="02000500030200090000" pitchFamily="2" charset="0"/>
              <a:cs typeface="MV Boli" panose="02000500030200090000" pitchFamily="2" charset="0"/>
            </a:endParaRPr>
          </a:p>
        </p:txBody>
      </p:sp>
      <p:sp>
        <p:nvSpPr>
          <p:cNvPr id="14" name="TextBox 13"/>
          <p:cNvSpPr txBox="1"/>
          <p:nvPr/>
        </p:nvSpPr>
        <p:spPr>
          <a:xfrm>
            <a:off x="439600" y="2105398"/>
            <a:ext cx="2577947" cy="1323439"/>
          </a:xfrm>
          <a:prstGeom prst="rect">
            <a:avLst/>
          </a:prstGeom>
          <a:noFill/>
        </p:spPr>
        <p:txBody>
          <a:bodyPr wrap="square" rtlCol="0">
            <a:spAutoFit/>
          </a:bodyPr>
          <a:lstStyle/>
          <a:p>
            <a:r>
              <a:rPr lang="en-IE" sz="1600" dirty="0">
                <a:solidFill>
                  <a:srgbClr val="0070C0"/>
                </a:solidFill>
                <a:latin typeface="MV Boli" panose="02000500030200090000" pitchFamily="2" charset="0"/>
                <a:cs typeface="MV Boli" panose="02000500030200090000" pitchFamily="2" charset="0"/>
              </a:rPr>
              <a:t>Type of product is important as it may require special packaging</a:t>
            </a:r>
          </a:p>
          <a:p>
            <a:endParaRPr lang="en-IE" sz="1600" dirty="0">
              <a:solidFill>
                <a:srgbClr val="0070C0"/>
              </a:solidFill>
              <a:latin typeface="MV Boli" panose="02000500030200090000" pitchFamily="2" charset="0"/>
              <a:cs typeface="MV Boli" panose="02000500030200090000" pitchFamily="2" charset="0"/>
            </a:endParaRPr>
          </a:p>
          <a:p>
            <a:endParaRPr lang="en-IE" sz="1600" dirty="0">
              <a:solidFill>
                <a:srgbClr val="0070C0"/>
              </a:solidFill>
              <a:latin typeface="MV Boli" panose="02000500030200090000" pitchFamily="2" charset="0"/>
              <a:cs typeface="MV Boli" panose="02000500030200090000" pitchFamily="2" charset="0"/>
            </a:endParaRPr>
          </a:p>
        </p:txBody>
      </p:sp>
      <p:cxnSp>
        <p:nvCxnSpPr>
          <p:cNvPr id="15" name="Curved Connector 14"/>
          <p:cNvCxnSpPr/>
          <p:nvPr/>
        </p:nvCxnSpPr>
        <p:spPr>
          <a:xfrm rot="10800000">
            <a:off x="2456762" y="952958"/>
            <a:ext cx="1938969" cy="1364940"/>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Curved Connector 15"/>
          <p:cNvCxnSpPr/>
          <p:nvPr/>
        </p:nvCxnSpPr>
        <p:spPr>
          <a:xfrm rot="16200000" flipV="1">
            <a:off x="3576169" y="1498335"/>
            <a:ext cx="1425534" cy="518392"/>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Curved Connector 17"/>
          <p:cNvCxnSpPr/>
          <p:nvPr/>
        </p:nvCxnSpPr>
        <p:spPr>
          <a:xfrm flipV="1">
            <a:off x="4548132" y="952958"/>
            <a:ext cx="1613752" cy="1517340"/>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urved Connector 19"/>
          <p:cNvCxnSpPr/>
          <p:nvPr/>
        </p:nvCxnSpPr>
        <p:spPr>
          <a:xfrm>
            <a:off x="4548132" y="2470298"/>
            <a:ext cx="2273405" cy="866733"/>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urved Connector 21"/>
          <p:cNvCxnSpPr/>
          <p:nvPr/>
        </p:nvCxnSpPr>
        <p:spPr>
          <a:xfrm rot="16200000" flipH="1">
            <a:off x="4060994" y="2957436"/>
            <a:ext cx="2110979" cy="1136702"/>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Curved Connector 23"/>
          <p:cNvCxnSpPr/>
          <p:nvPr/>
        </p:nvCxnSpPr>
        <p:spPr>
          <a:xfrm rot="10800000" flipV="1">
            <a:off x="3248822" y="2470297"/>
            <a:ext cx="1299311" cy="942279"/>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Curved Connector 25"/>
          <p:cNvCxnSpPr/>
          <p:nvPr/>
        </p:nvCxnSpPr>
        <p:spPr>
          <a:xfrm rot="10800000">
            <a:off x="2667888" y="2276398"/>
            <a:ext cx="1880244" cy="193901"/>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677200" y="2249617"/>
            <a:ext cx="40403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IE" dirty="0">
                <a:latin typeface="MV Boli" panose="02000500030200090000" pitchFamily="2" charset="0"/>
                <a:cs typeface="MV Boli" panose="02000500030200090000" pitchFamily="2" charset="0"/>
              </a:rPr>
              <a:t>What are the factors that influence price?</a:t>
            </a:r>
          </a:p>
        </p:txBody>
      </p:sp>
    </p:spTree>
    <p:controls>
      <mc:AlternateContent xmlns:mc="http://schemas.openxmlformats.org/markup-compatibility/2006">
        <mc:Choice xmlns:v="urn:schemas-microsoft-com:vml" Requires="v">
          <p:control spid="7204" name="Object" r:id="rId2" imgW="1828800" imgH="1828800"/>
        </mc:Choice>
        <mc:Fallback>
          <p:control name="Object" r:id="rId2" imgW="1828800" imgH="1828800">
            <p:pic>
              <p:nvPicPr>
                <p:cNvPr id="5" name="Object"/>
                <p:cNvPicPr preferRelativeResize="0">
                  <a:picLocks noChangeArrowheads="1" noChangeShapeType="1"/>
                </p:cNvPicPr>
                <p:nvPr/>
              </p:nvPicPr>
              <p:blipFill>
                <a:blip r:embed="rId6"/>
                <a:srcRect/>
                <a:stretch>
                  <a:fillRect/>
                </a:stretch>
              </p:blipFill>
              <p:spPr bwMode="auto">
                <a:xfrm>
                  <a:off x="9194800" y="368300"/>
                  <a:ext cx="1968500" cy="1155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145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265"/>
            <a:ext cx="12192000" cy="1384995"/>
          </a:xfrm>
          <a:prstGeom prst="rect">
            <a:avLst/>
          </a:prstGeom>
          <a:noFill/>
        </p:spPr>
        <p:txBody>
          <a:bodyPr wrap="square" rtlCol="0">
            <a:spAutoFit/>
          </a:bodyPr>
          <a:lstStyle/>
          <a:p>
            <a:pPr algn="ctr"/>
            <a:r>
              <a:rPr lang="en-IE" sz="4400" dirty="0">
                <a:solidFill>
                  <a:srgbClr val="FF0000"/>
                </a:solidFill>
                <a:latin typeface="MV Boli" panose="02000500030200090000" pitchFamily="2" charset="0"/>
                <a:cs typeface="MV Boli" panose="02000500030200090000" pitchFamily="2" charset="0"/>
              </a:rPr>
              <a:t>‘Place’ </a:t>
            </a:r>
            <a:r>
              <a:rPr lang="en-IE" sz="2000" dirty="0">
                <a:latin typeface="MV Boli" panose="02000500030200090000" pitchFamily="2" charset="0"/>
                <a:cs typeface="MV Boli" panose="02000500030200090000" pitchFamily="2" charset="0"/>
              </a:rPr>
              <a:t>in the marketing mix, place focus on where customers will be able to access goods or services. This means selecting a suitable channel of distribution. </a:t>
            </a:r>
            <a:r>
              <a:rPr lang="en-IE" sz="2000" dirty="0">
                <a:solidFill>
                  <a:srgbClr val="FF0000"/>
                </a:solidFill>
                <a:latin typeface="MV Boli" panose="02000500030200090000" pitchFamily="2" charset="0"/>
                <a:cs typeface="MV Boli" panose="02000500030200090000" pitchFamily="2" charset="0"/>
              </a:rPr>
              <a:t>Channels of distribution </a:t>
            </a:r>
            <a:r>
              <a:rPr lang="en-IE" sz="2000" dirty="0">
                <a:latin typeface="MV Boli" panose="02000500030200090000" pitchFamily="2" charset="0"/>
                <a:cs typeface="MV Boli" panose="02000500030200090000" pitchFamily="2" charset="0"/>
              </a:rPr>
              <a:t>describe the various paths that goods may follow from producer to consumer.</a:t>
            </a:r>
            <a:endParaRPr lang="en-IE" sz="4400" dirty="0">
              <a:latin typeface="MV Boli" panose="02000500030200090000" pitchFamily="2" charset="0"/>
              <a:cs typeface="MV Boli" panose="02000500030200090000" pitchFamily="2" charset="0"/>
            </a:endParaRPr>
          </a:p>
        </p:txBody>
      </p:sp>
      <p:graphicFrame>
        <p:nvGraphicFramePr>
          <p:cNvPr id="6" name="Diagram 5"/>
          <p:cNvGraphicFramePr/>
          <p:nvPr>
            <p:extLst>
              <p:ext uri="{D42A27DB-BD31-4B8C-83A1-F6EECF244321}">
                <p14:modId xmlns:p14="http://schemas.microsoft.com/office/powerpoint/2010/main" val="787125958"/>
              </p:ext>
            </p:extLst>
          </p:nvPr>
        </p:nvGraphicFramePr>
        <p:xfrm>
          <a:off x="0" y="1677880"/>
          <a:ext cx="12192000" cy="51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3388691" y="3233987"/>
            <a:ext cx="2307431" cy="1561877"/>
            <a:chOff x="291368" y="1555553"/>
            <a:chExt cx="2307431" cy="1561877"/>
          </a:xfrm>
        </p:grpSpPr>
        <p:sp>
          <p:nvSpPr>
            <p:cNvPr id="14" name="Rectangle: Rounded Corners 13"/>
            <p:cNvSpPr/>
            <p:nvPr/>
          </p:nvSpPr>
          <p:spPr>
            <a:xfrm>
              <a:off x="291368" y="1555553"/>
              <a:ext cx="2307431" cy="1561877"/>
            </a:xfrm>
            <a:prstGeom prst="roundRect">
              <a:avLst>
                <a:gd name="adj" fmla="val 10000"/>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txBody>
            <a:bodyPr/>
            <a:lstStyle/>
            <a:p>
              <a:pPr marL="342900" indent="-342900">
                <a:buAutoNum type="arabicPeriod"/>
              </a:pPr>
              <a:r>
                <a:rPr lang="en-GB" sz="1000" dirty="0">
                  <a:latin typeface="MV Boli" panose="02000500030200090000" pitchFamily="2" charset="0"/>
                  <a:cs typeface="MV Boli" panose="02000500030200090000" pitchFamily="2" charset="0"/>
                </a:rPr>
                <a:t>Distribution is simplified by cutting out the wholesalers</a:t>
              </a:r>
            </a:p>
            <a:p>
              <a:pPr marL="342900" indent="-342900">
                <a:buAutoNum type="arabicPeriod"/>
              </a:pPr>
              <a:r>
                <a:rPr lang="en-GB" sz="1000" dirty="0">
                  <a:latin typeface="MV Boli" panose="02000500030200090000" pitchFamily="2" charset="0"/>
                  <a:cs typeface="MV Boli" panose="02000500030200090000" pitchFamily="2" charset="0"/>
                </a:rPr>
                <a:t>Costs are reduced by selling to a small number of large retailers</a:t>
              </a:r>
            </a:p>
            <a:p>
              <a:pPr marL="342900" indent="-342900">
                <a:buAutoNum type="arabicPeriod"/>
              </a:pPr>
              <a:r>
                <a:rPr lang="en-GB" sz="1000" dirty="0">
                  <a:latin typeface="MV Boli" panose="02000500030200090000" pitchFamily="2" charset="0"/>
                  <a:cs typeface="MV Boli" panose="02000500030200090000" pitchFamily="2" charset="0"/>
                </a:rPr>
                <a:t>A mass market can potentially be reached by producers</a:t>
              </a:r>
            </a:p>
          </p:txBody>
        </p:sp>
        <p:sp>
          <p:nvSpPr>
            <p:cNvPr id="15" name="Rectangle: Rounded Corners 4"/>
            <p:cNvSpPr txBox="1"/>
            <p:nvPr/>
          </p:nvSpPr>
          <p:spPr>
            <a:xfrm>
              <a:off x="337114" y="1601299"/>
              <a:ext cx="2215939" cy="1470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1000" kern="1200">
                <a:latin typeface="MV Boli" panose="02000500030200090000" pitchFamily="2" charset="0"/>
                <a:cs typeface="MV Boli" panose="02000500030200090000" pitchFamily="2" charset="0"/>
              </a:endParaRPr>
            </a:p>
          </p:txBody>
        </p:sp>
      </p:grpSp>
      <p:grpSp>
        <p:nvGrpSpPr>
          <p:cNvPr id="16" name="Group 15"/>
          <p:cNvGrpSpPr/>
          <p:nvPr/>
        </p:nvGrpSpPr>
        <p:grpSpPr>
          <a:xfrm>
            <a:off x="3388691" y="5307889"/>
            <a:ext cx="2307431" cy="1158602"/>
            <a:chOff x="291368" y="3357719"/>
            <a:chExt cx="2307431" cy="1561877"/>
          </a:xfrm>
        </p:grpSpPr>
        <p:sp>
          <p:nvSpPr>
            <p:cNvPr id="17" name="Rectangle: Rounded Corners 16"/>
            <p:cNvSpPr/>
            <p:nvPr/>
          </p:nvSpPr>
          <p:spPr>
            <a:xfrm>
              <a:off x="291368" y="3357719"/>
              <a:ext cx="2307431" cy="1561877"/>
            </a:xfrm>
            <a:prstGeom prst="roundRect">
              <a:avLst>
                <a:gd name="adj" fmla="val 10000"/>
              </a:avLst>
            </a:prstGeom>
            <a:ln>
              <a:solidFill>
                <a:srgbClr val="FF0000"/>
              </a:solid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a:lstStyle/>
            <a:p>
              <a:r>
                <a:rPr lang="en-GB" sz="1000" dirty="0">
                  <a:latin typeface="MV Boli" panose="02000500030200090000" pitchFamily="2" charset="0"/>
                  <a:cs typeface="MV Boli" panose="02000500030200090000" pitchFamily="2" charset="0"/>
                </a:rPr>
                <a:t>1. Producers profitability can be undermined by the very large discounts expected by large retailers</a:t>
              </a:r>
            </a:p>
          </p:txBody>
        </p:sp>
        <p:sp>
          <p:nvSpPr>
            <p:cNvPr id="18" name="Rectangle: Rounded Corners 4"/>
            <p:cNvSpPr txBox="1"/>
            <p:nvPr/>
          </p:nvSpPr>
          <p:spPr>
            <a:xfrm>
              <a:off x="337114" y="3403465"/>
              <a:ext cx="2215939" cy="1470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1000" kern="1200">
                <a:latin typeface="MV Boli" panose="02000500030200090000" pitchFamily="2" charset="0"/>
                <a:cs typeface="MV Boli" panose="02000500030200090000" pitchFamily="2" charset="0"/>
              </a:endParaRPr>
            </a:p>
          </p:txBody>
        </p:sp>
      </p:grpSp>
      <p:pic>
        <p:nvPicPr>
          <p:cNvPr id="19" name="Picture 18"/>
          <p:cNvPicPr>
            <a:picLocks noChangeAspect="1"/>
          </p:cNvPicPr>
          <p:nvPr/>
        </p:nvPicPr>
        <p:blipFill rotWithShape="1">
          <a:blip r:embed="rId7" cstate="print"/>
          <a:srcRect l="22136" t="53592" r="53252" b="41618"/>
          <a:stretch/>
        </p:blipFill>
        <p:spPr>
          <a:xfrm>
            <a:off x="0" y="2778710"/>
            <a:ext cx="3000652" cy="328474"/>
          </a:xfrm>
          <a:prstGeom prst="rect">
            <a:avLst/>
          </a:prstGeom>
        </p:spPr>
      </p:pic>
      <p:pic>
        <p:nvPicPr>
          <p:cNvPr id="20" name="Picture 19"/>
          <p:cNvPicPr>
            <a:picLocks noChangeAspect="1"/>
          </p:cNvPicPr>
          <p:nvPr/>
        </p:nvPicPr>
        <p:blipFill rotWithShape="1">
          <a:blip r:embed="rId7" cstate="print"/>
          <a:srcRect l="22136" t="58864" r="53252" b="37087"/>
          <a:stretch/>
        </p:blipFill>
        <p:spPr>
          <a:xfrm>
            <a:off x="3042079" y="2805343"/>
            <a:ext cx="3000652" cy="277661"/>
          </a:xfrm>
          <a:prstGeom prst="rect">
            <a:avLst/>
          </a:prstGeom>
        </p:spPr>
      </p:pic>
      <p:pic>
        <p:nvPicPr>
          <p:cNvPr id="21" name="Picture 20"/>
          <p:cNvPicPr>
            <a:picLocks noChangeAspect="1"/>
          </p:cNvPicPr>
          <p:nvPr/>
        </p:nvPicPr>
        <p:blipFill rotWithShape="1">
          <a:blip r:embed="rId7" cstate="print"/>
          <a:srcRect l="22136" t="64207" r="53252" b="32168"/>
          <a:stretch/>
        </p:blipFill>
        <p:spPr>
          <a:xfrm>
            <a:off x="6205491" y="2805343"/>
            <a:ext cx="3000652" cy="248576"/>
          </a:xfrm>
          <a:prstGeom prst="rect">
            <a:avLst/>
          </a:prstGeom>
        </p:spPr>
      </p:pic>
      <p:pic>
        <p:nvPicPr>
          <p:cNvPr id="22" name="Picture 21"/>
          <p:cNvPicPr>
            <a:picLocks noChangeAspect="1"/>
          </p:cNvPicPr>
          <p:nvPr/>
        </p:nvPicPr>
        <p:blipFill rotWithShape="1">
          <a:blip r:embed="rId7" cstate="print"/>
          <a:srcRect l="22136" t="68220" r="53252" b="27767"/>
          <a:stretch/>
        </p:blipFill>
        <p:spPr>
          <a:xfrm>
            <a:off x="9232775" y="2798387"/>
            <a:ext cx="3000652" cy="275209"/>
          </a:xfrm>
          <a:prstGeom prst="rect">
            <a:avLst/>
          </a:prstGeom>
        </p:spPr>
      </p:pic>
      <p:pic>
        <p:nvPicPr>
          <p:cNvPr id="8194"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41427" y="3164920"/>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153281" y="5572029"/>
            <a:ext cx="706399" cy="5980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3000652" y="3208445"/>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2929182" y="4823557"/>
            <a:ext cx="706399" cy="5980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6034613" y="3029859"/>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6075850" y="4416013"/>
            <a:ext cx="706399" cy="5980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9278413" y="3215904"/>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9206943" y="4831016"/>
            <a:ext cx="706399" cy="598018"/>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ular Callout 33"/>
          <p:cNvSpPr/>
          <p:nvPr/>
        </p:nvSpPr>
        <p:spPr>
          <a:xfrm>
            <a:off x="0" y="977521"/>
            <a:ext cx="1560352" cy="1094502"/>
          </a:xfrm>
          <a:prstGeom prst="wedgeRoundRectCallout">
            <a:avLst>
              <a:gd name="adj1" fmla="val 44221"/>
              <a:gd name="adj2" fmla="val 12564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latin typeface="MV Boli" panose="02000500030200090000" pitchFamily="2" charset="0"/>
                <a:cs typeface="MV Boli" panose="02000500030200090000" pitchFamily="2" charset="0"/>
              </a:rPr>
              <a:t>Wholesalers are businesses that buy in very large quantities  from producers and sell in smaller quantities to retailers</a:t>
            </a:r>
          </a:p>
        </p:txBody>
      </p:sp>
      <p:sp>
        <p:nvSpPr>
          <p:cNvPr id="36" name="Rounded Rectangular Callout 35"/>
          <p:cNvSpPr/>
          <p:nvPr/>
        </p:nvSpPr>
        <p:spPr>
          <a:xfrm>
            <a:off x="8351988" y="1436293"/>
            <a:ext cx="1561354" cy="737876"/>
          </a:xfrm>
          <a:prstGeom prst="wedgeRoundRectCallout">
            <a:avLst>
              <a:gd name="adj1" fmla="val -54682"/>
              <a:gd name="adj2" fmla="val 13867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latin typeface="MV Boli" panose="02000500030200090000" pitchFamily="2" charset="0"/>
                <a:cs typeface="MV Boli" panose="02000500030200090000" pitchFamily="2" charset="0"/>
              </a:rPr>
              <a:t>Agents are businesses contracted to sell goods on behalf of a producer in a particular area</a:t>
            </a:r>
          </a:p>
        </p:txBody>
      </p:sp>
      <p:sp>
        <p:nvSpPr>
          <p:cNvPr id="35" name="Rounded Rectangular Callout 34"/>
          <p:cNvSpPr/>
          <p:nvPr/>
        </p:nvSpPr>
        <p:spPr>
          <a:xfrm>
            <a:off x="1785685" y="1694472"/>
            <a:ext cx="1496696" cy="936214"/>
          </a:xfrm>
          <a:prstGeom prst="wedgeRoundRectCallout">
            <a:avLst>
              <a:gd name="adj1" fmla="val -36527"/>
              <a:gd name="adj2" fmla="val 7683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dirty="0">
                <a:latin typeface="MV Boli" panose="02000500030200090000" pitchFamily="2" charset="0"/>
                <a:cs typeface="MV Boli" panose="02000500030200090000" pitchFamily="2" charset="0"/>
              </a:rPr>
              <a:t>Retailers are outlets at the end of the chain of distribution that sell goods and services to consumers</a:t>
            </a:r>
          </a:p>
        </p:txBody>
      </p:sp>
    </p:spTree>
    <p:extLst>
      <p:ext uri="{BB962C8B-B14F-4D97-AF65-F5344CB8AC3E}">
        <p14:creationId xmlns:p14="http://schemas.microsoft.com/office/powerpoint/2010/main" val="25395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265"/>
            <a:ext cx="12192000" cy="1384995"/>
          </a:xfrm>
          <a:prstGeom prst="rect">
            <a:avLst/>
          </a:prstGeom>
          <a:noFill/>
        </p:spPr>
        <p:txBody>
          <a:bodyPr wrap="square" rtlCol="0">
            <a:spAutoFit/>
          </a:bodyPr>
          <a:lstStyle/>
          <a:p>
            <a:pPr algn="ctr"/>
            <a:r>
              <a:rPr lang="en-IE" sz="4400" dirty="0">
                <a:solidFill>
                  <a:srgbClr val="FF0000"/>
                </a:solidFill>
                <a:latin typeface="MV Boli" panose="02000500030200090000" pitchFamily="2" charset="0"/>
                <a:cs typeface="MV Boli" panose="02000500030200090000" pitchFamily="2" charset="0"/>
              </a:rPr>
              <a:t>‘Place’ </a:t>
            </a:r>
            <a:r>
              <a:rPr lang="en-IE" sz="2000" dirty="0">
                <a:latin typeface="MV Boli" panose="02000500030200090000" pitchFamily="2" charset="0"/>
                <a:cs typeface="MV Boli" panose="02000500030200090000" pitchFamily="2" charset="0"/>
              </a:rPr>
              <a:t>in the marketing mix, place focus on where customers will be able to access goods or services. This means selecting a suitable channel of distribution. </a:t>
            </a:r>
            <a:r>
              <a:rPr lang="en-IE" sz="2000" dirty="0">
                <a:solidFill>
                  <a:srgbClr val="FF0000"/>
                </a:solidFill>
                <a:latin typeface="MV Boli" panose="02000500030200090000" pitchFamily="2" charset="0"/>
                <a:cs typeface="MV Boli" panose="02000500030200090000" pitchFamily="2" charset="0"/>
              </a:rPr>
              <a:t>Channels of distribution </a:t>
            </a:r>
            <a:r>
              <a:rPr lang="en-IE" sz="2000" dirty="0">
                <a:latin typeface="MV Boli" panose="02000500030200090000" pitchFamily="2" charset="0"/>
                <a:cs typeface="MV Boli" panose="02000500030200090000" pitchFamily="2" charset="0"/>
              </a:rPr>
              <a:t>describe the various paths that goods may follow from producer to consumer.</a:t>
            </a:r>
            <a:endParaRPr lang="en-IE" sz="4400" dirty="0">
              <a:latin typeface="MV Boli" panose="02000500030200090000" pitchFamily="2" charset="0"/>
              <a:cs typeface="MV Boli" panose="02000500030200090000" pitchFamily="2" charset="0"/>
            </a:endParaRPr>
          </a:p>
        </p:txBody>
      </p:sp>
      <p:graphicFrame>
        <p:nvGraphicFramePr>
          <p:cNvPr id="6" name="Diagram 5"/>
          <p:cNvGraphicFramePr/>
          <p:nvPr>
            <p:extLst>
              <p:ext uri="{D42A27DB-BD31-4B8C-83A1-F6EECF244321}">
                <p14:modId xmlns:p14="http://schemas.microsoft.com/office/powerpoint/2010/main" val="787125958"/>
              </p:ext>
            </p:extLst>
          </p:nvPr>
        </p:nvGraphicFramePr>
        <p:xfrm>
          <a:off x="0" y="1677880"/>
          <a:ext cx="12192000" cy="51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3388691" y="3233987"/>
            <a:ext cx="2307431" cy="1561877"/>
            <a:chOff x="291368" y="1555553"/>
            <a:chExt cx="2307431" cy="1561877"/>
          </a:xfrm>
        </p:grpSpPr>
        <p:sp>
          <p:nvSpPr>
            <p:cNvPr id="14" name="Rectangle: Rounded Corners 13"/>
            <p:cNvSpPr/>
            <p:nvPr/>
          </p:nvSpPr>
          <p:spPr>
            <a:xfrm>
              <a:off x="291368" y="1555553"/>
              <a:ext cx="2307431" cy="1561877"/>
            </a:xfrm>
            <a:prstGeom prst="roundRect">
              <a:avLst>
                <a:gd name="adj" fmla="val 10000"/>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txBody>
            <a:bodyPr/>
            <a:lstStyle/>
            <a:p>
              <a:pPr marL="342900" indent="-342900">
                <a:buAutoNum type="arabicPeriod"/>
              </a:pPr>
              <a:r>
                <a:rPr lang="en-GB" sz="1000" dirty="0">
                  <a:latin typeface="MV Boli" panose="02000500030200090000" pitchFamily="2" charset="0"/>
                  <a:cs typeface="MV Boli" panose="02000500030200090000" pitchFamily="2" charset="0"/>
                </a:rPr>
                <a:t>Distribution is simplified by cutting out the wholesalers</a:t>
              </a:r>
            </a:p>
            <a:p>
              <a:pPr marL="342900" indent="-342900">
                <a:buAutoNum type="arabicPeriod"/>
              </a:pPr>
              <a:r>
                <a:rPr lang="en-GB" sz="1000" dirty="0">
                  <a:latin typeface="MV Boli" panose="02000500030200090000" pitchFamily="2" charset="0"/>
                  <a:cs typeface="MV Boli" panose="02000500030200090000" pitchFamily="2" charset="0"/>
                </a:rPr>
                <a:t>Costs are reduced by selling to a small number of large retailers</a:t>
              </a:r>
            </a:p>
            <a:p>
              <a:pPr marL="342900" indent="-342900">
                <a:buAutoNum type="arabicPeriod"/>
              </a:pPr>
              <a:r>
                <a:rPr lang="en-GB" sz="1000" dirty="0">
                  <a:latin typeface="MV Boli" panose="02000500030200090000" pitchFamily="2" charset="0"/>
                  <a:cs typeface="MV Boli" panose="02000500030200090000" pitchFamily="2" charset="0"/>
                </a:rPr>
                <a:t>A mass market can potentially be reached by producers</a:t>
              </a:r>
            </a:p>
          </p:txBody>
        </p:sp>
        <p:sp>
          <p:nvSpPr>
            <p:cNvPr id="15" name="Rectangle: Rounded Corners 4"/>
            <p:cNvSpPr txBox="1"/>
            <p:nvPr/>
          </p:nvSpPr>
          <p:spPr>
            <a:xfrm>
              <a:off x="337114" y="1601299"/>
              <a:ext cx="2215939" cy="1470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1000" kern="1200">
                <a:latin typeface="MV Boli" panose="02000500030200090000" pitchFamily="2" charset="0"/>
                <a:cs typeface="MV Boli" panose="02000500030200090000" pitchFamily="2" charset="0"/>
              </a:endParaRPr>
            </a:p>
          </p:txBody>
        </p:sp>
      </p:grpSp>
      <p:grpSp>
        <p:nvGrpSpPr>
          <p:cNvPr id="16" name="Group 15"/>
          <p:cNvGrpSpPr/>
          <p:nvPr/>
        </p:nvGrpSpPr>
        <p:grpSpPr>
          <a:xfrm>
            <a:off x="3388691" y="5307889"/>
            <a:ext cx="2307431" cy="1158602"/>
            <a:chOff x="291368" y="3357719"/>
            <a:chExt cx="2307431" cy="1561877"/>
          </a:xfrm>
        </p:grpSpPr>
        <p:sp>
          <p:nvSpPr>
            <p:cNvPr id="17" name="Rectangle: Rounded Corners 16"/>
            <p:cNvSpPr/>
            <p:nvPr/>
          </p:nvSpPr>
          <p:spPr>
            <a:xfrm>
              <a:off x="291368" y="3357719"/>
              <a:ext cx="2307431" cy="1561877"/>
            </a:xfrm>
            <a:prstGeom prst="roundRect">
              <a:avLst>
                <a:gd name="adj" fmla="val 10000"/>
              </a:avLst>
            </a:prstGeom>
            <a:ln>
              <a:solidFill>
                <a:srgbClr val="FF0000"/>
              </a:solid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a:lstStyle/>
            <a:p>
              <a:r>
                <a:rPr lang="en-GB" sz="1000" dirty="0">
                  <a:latin typeface="MV Boli" panose="02000500030200090000" pitchFamily="2" charset="0"/>
                  <a:cs typeface="MV Boli" panose="02000500030200090000" pitchFamily="2" charset="0"/>
                </a:rPr>
                <a:t>1. Producers profitability can be undermined by the very large discounts expected by large retailers</a:t>
              </a:r>
            </a:p>
          </p:txBody>
        </p:sp>
        <p:sp>
          <p:nvSpPr>
            <p:cNvPr id="18" name="Rectangle: Rounded Corners 4"/>
            <p:cNvSpPr txBox="1"/>
            <p:nvPr/>
          </p:nvSpPr>
          <p:spPr>
            <a:xfrm>
              <a:off x="337114" y="3403465"/>
              <a:ext cx="2215939" cy="1470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1000" kern="1200">
                <a:latin typeface="MV Boli" panose="02000500030200090000" pitchFamily="2" charset="0"/>
                <a:cs typeface="MV Boli" panose="02000500030200090000" pitchFamily="2" charset="0"/>
              </a:endParaRPr>
            </a:p>
          </p:txBody>
        </p:sp>
      </p:grpSp>
      <p:pic>
        <p:nvPicPr>
          <p:cNvPr id="19" name="Picture 18"/>
          <p:cNvPicPr>
            <a:picLocks noChangeAspect="1"/>
          </p:cNvPicPr>
          <p:nvPr/>
        </p:nvPicPr>
        <p:blipFill rotWithShape="1">
          <a:blip r:embed="rId7" cstate="print"/>
          <a:srcRect l="22136" t="53592" r="53252" b="41618"/>
          <a:stretch/>
        </p:blipFill>
        <p:spPr>
          <a:xfrm>
            <a:off x="0" y="2778710"/>
            <a:ext cx="3000652" cy="328474"/>
          </a:xfrm>
          <a:prstGeom prst="rect">
            <a:avLst/>
          </a:prstGeom>
        </p:spPr>
      </p:pic>
      <p:pic>
        <p:nvPicPr>
          <p:cNvPr id="20" name="Picture 19"/>
          <p:cNvPicPr>
            <a:picLocks noChangeAspect="1"/>
          </p:cNvPicPr>
          <p:nvPr/>
        </p:nvPicPr>
        <p:blipFill rotWithShape="1">
          <a:blip r:embed="rId7" cstate="print"/>
          <a:srcRect l="22136" t="58864" r="53252" b="37087"/>
          <a:stretch/>
        </p:blipFill>
        <p:spPr>
          <a:xfrm>
            <a:off x="3042079" y="2805343"/>
            <a:ext cx="3000652" cy="277661"/>
          </a:xfrm>
          <a:prstGeom prst="rect">
            <a:avLst/>
          </a:prstGeom>
        </p:spPr>
      </p:pic>
      <p:pic>
        <p:nvPicPr>
          <p:cNvPr id="21" name="Picture 20"/>
          <p:cNvPicPr>
            <a:picLocks noChangeAspect="1"/>
          </p:cNvPicPr>
          <p:nvPr/>
        </p:nvPicPr>
        <p:blipFill rotWithShape="1">
          <a:blip r:embed="rId7" cstate="print"/>
          <a:srcRect l="22136" t="64207" r="53252" b="32168"/>
          <a:stretch/>
        </p:blipFill>
        <p:spPr>
          <a:xfrm>
            <a:off x="6205491" y="2805343"/>
            <a:ext cx="3000652" cy="248576"/>
          </a:xfrm>
          <a:prstGeom prst="rect">
            <a:avLst/>
          </a:prstGeom>
        </p:spPr>
      </p:pic>
      <p:pic>
        <p:nvPicPr>
          <p:cNvPr id="22" name="Picture 21"/>
          <p:cNvPicPr>
            <a:picLocks noChangeAspect="1"/>
          </p:cNvPicPr>
          <p:nvPr/>
        </p:nvPicPr>
        <p:blipFill rotWithShape="1">
          <a:blip r:embed="rId7" cstate="print"/>
          <a:srcRect l="22136" t="68220" r="53252" b="27767"/>
          <a:stretch/>
        </p:blipFill>
        <p:spPr>
          <a:xfrm>
            <a:off x="9232775" y="2798387"/>
            <a:ext cx="3000652" cy="275209"/>
          </a:xfrm>
          <a:prstGeom prst="rect">
            <a:avLst/>
          </a:prstGeom>
        </p:spPr>
      </p:pic>
      <p:pic>
        <p:nvPicPr>
          <p:cNvPr id="8194"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41427" y="3164920"/>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153281" y="5572029"/>
            <a:ext cx="706399" cy="5980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3000652" y="3208445"/>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2929182" y="4823557"/>
            <a:ext cx="706399" cy="5980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6034613" y="3029859"/>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6075850" y="4416013"/>
            <a:ext cx="706399" cy="5980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advantage disadvantage"/>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50356" b="4560"/>
          <a:stretch/>
        </p:blipFill>
        <p:spPr bwMode="auto">
          <a:xfrm>
            <a:off x="9278413" y="3215904"/>
            <a:ext cx="709859" cy="6059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advantage disadvant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98" b="5806"/>
          <a:stretch/>
        </p:blipFill>
        <p:spPr bwMode="auto">
          <a:xfrm>
            <a:off x="9206943" y="4831016"/>
            <a:ext cx="706399" cy="598018"/>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ular Callout 33"/>
          <p:cNvSpPr/>
          <p:nvPr/>
        </p:nvSpPr>
        <p:spPr>
          <a:xfrm>
            <a:off x="0" y="977521"/>
            <a:ext cx="1560352" cy="1094502"/>
          </a:xfrm>
          <a:prstGeom prst="wedgeRoundRectCallout">
            <a:avLst>
              <a:gd name="adj1" fmla="val 44221"/>
              <a:gd name="adj2" fmla="val 12564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latin typeface="MV Boli" panose="02000500030200090000" pitchFamily="2" charset="0"/>
                <a:cs typeface="MV Boli" panose="02000500030200090000" pitchFamily="2" charset="0"/>
              </a:rPr>
              <a:t>Wholesalers are businesses that buy in very large quantities  from producers and sell in smaller quantities to retailers</a:t>
            </a:r>
          </a:p>
        </p:txBody>
      </p:sp>
      <p:sp>
        <p:nvSpPr>
          <p:cNvPr id="36" name="Rounded Rectangular Callout 35"/>
          <p:cNvSpPr/>
          <p:nvPr/>
        </p:nvSpPr>
        <p:spPr>
          <a:xfrm>
            <a:off x="8351988" y="1436293"/>
            <a:ext cx="1561354" cy="737876"/>
          </a:xfrm>
          <a:prstGeom prst="wedgeRoundRectCallout">
            <a:avLst>
              <a:gd name="adj1" fmla="val -54682"/>
              <a:gd name="adj2" fmla="val 13867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latin typeface="MV Boli" panose="02000500030200090000" pitchFamily="2" charset="0"/>
                <a:cs typeface="MV Boli" panose="02000500030200090000" pitchFamily="2" charset="0"/>
              </a:rPr>
              <a:t>Agents are businesses contracted to sell goods on behalf of a producer in a particular area</a:t>
            </a:r>
          </a:p>
        </p:txBody>
      </p:sp>
      <p:sp>
        <p:nvSpPr>
          <p:cNvPr id="2" name="TextBox 1"/>
          <p:cNvSpPr txBox="1"/>
          <p:nvPr/>
        </p:nvSpPr>
        <p:spPr>
          <a:xfrm>
            <a:off x="3000652" y="1436293"/>
            <a:ext cx="3048566" cy="5421707"/>
          </a:xfrm>
          <a:prstGeom prst="rect">
            <a:avLst/>
          </a:prstGeom>
          <a:solidFill>
            <a:schemeClr val="bg1"/>
          </a:solidFill>
        </p:spPr>
        <p:txBody>
          <a:bodyPr wrap="square" rtlCol="0">
            <a:spAutoFit/>
          </a:bodyPr>
          <a:lstStyle/>
          <a:p>
            <a:endParaRPr lang="en-IE" dirty="0"/>
          </a:p>
        </p:txBody>
      </p:sp>
      <p:sp>
        <p:nvSpPr>
          <p:cNvPr id="35" name="Rounded Rectangular Callout 34"/>
          <p:cNvSpPr/>
          <p:nvPr/>
        </p:nvSpPr>
        <p:spPr>
          <a:xfrm>
            <a:off x="1785685" y="1694472"/>
            <a:ext cx="1496696" cy="936214"/>
          </a:xfrm>
          <a:prstGeom prst="wedgeRoundRectCallout">
            <a:avLst>
              <a:gd name="adj1" fmla="val -36527"/>
              <a:gd name="adj2" fmla="val 7683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dirty="0">
                <a:latin typeface="MV Boli" panose="02000500030200090000" pitchFamily="2" charset="0"/>
                <a:cs typeface="MV Boli" panose="02000500030200090000" pitchFamily="2" charset="0"/>
              </a:rPr>
              <a:t>Retailers are outlets at the end of the chain of distribution that sell goods and services to consumers</a:t>
            </a:r>
          </a:p>
        </p:txBody>
      </p:sp>
      <p:sp>
        <p:nvSpPr>
          <p:cNvPr id="26" name="TextBox 25"/>
          <p:cNvSpPr txBox="1"/>
          <p:nvPr/>
        </p:nvSpPr>
        <p:spPr>
          <a:xfrm>
            <a:off x="6042731" y="1436292"/>
            <a:ext cx="3104255" cy="5421707"/>
          </a:xfrm>
          <a:prstGeom prst="rect">
            <a:avLst/>
          </a:prstGeom>
          <a:solidFill>
            <a:schemeClr val="bg1"/>
          </a:solidFill>
        </p:spPr>
        <p:txBody>
          <a:bodyPr wrap="square" rtlCol="0">
            <a:spAutoFit/>
          </a:bodyPr>
          <a:lstStyle/>
          <a:p>
            <a:endParaRPr lang="en-IE" dirty="0"/>
          </a:p>
        </p:txBody>
      </p:sp>
      <p:sp>
        <p:nvSpPr>
          <p:cNvPr id="37" name="TextBox 36"/>
          <p:cNvSpPr txBox="1"/>
          <p:nvPr/>
        </p:nvSpPr>
        <p:spPr>
          <a:xfrm>
            <a:off x="9095863" y="1433664"/>
            <a:ext cx="3104255" cy="5421707"/>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36215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 grpId="0" animBg="1"/>
      <p:bldP spid="35" grpId="0" animBg="1"/>
      <p:bldP spid="2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549" y="4610165"/>
            <a:ext cx="3656311" cy="229458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574" y="3970421"/>
            <a:ext cx="4813426" cy="2909124"/>
          </a:xfrm>
          <a:prstGeom prst="rect">
            <a:avLst/>
          </a:prstGeom>
        </p:spPr>
      </p:pic>
      <p:sp>
        <p:nvSpPr>
          <p:cNvPr id="7" name="TextBox 6"/>
          <p:cNvSpPr txBox="1"/>
          <p:nvPr/>
        </p:nvSpPr>
        <p:spPr>
          <a:xfrm>
            <a:off x="671015" y="368300"/>
            <a:ext cx="2033517" cy="1077218"/>
          </a:xfrm>
          <a:prstGeom prst="rect">
            <a:avLst/>
          </a:prstGeom>
          <a:noFill/>
        </p:spPr>
        <p:txBody>
          <a:bodyPr wrap="square" rtlCol="0">
            <a:spAutoFit/>
          </a:bodyPr>
          <a:lstStyle/>
          <a:p>
            <a:r>
              <a:rPr lang="en-GB" sz="1600" dirty="0">
                <a:solidFill>
                  <a:srgbClr val="FF0000"/>
                </a:solidFill>
                <a:latin typeface="MV Boli" panose="02000500030200090000" pitchFamily="2" charset="0"/>
                <a:cs typeface="MV Boli" panose="02000500030200090000" pitchFamily="2" charset="0"/>
              </a:rPr>
              <a:t>Target market – will the chosen channel reach it quickly?</a:t>
            </a:r>
          </a:p>
        </p:txBody>
      </p:sp>
      <p:sp>
        <p:nvSpPr>
          <p:cNvPr id="8" name="TextBox 7"/>
          <p:cNvSpPr txBox="1"/>
          <p:nvPr/>
        </p:nvSpPr>
        <p:spPr>
          <a:xfrm>
            <a:off x="4899171" y="327547"/>
            <a:ext cx="2320495" cy="1323439"/>
          </a:xfrm>
          <a:prstGeom prst="rect">
            <a:avLst/>
          </a:prstGeom>
          <a:noFill/>
        </p:spPr>
        <p:txBody>
          <a:bodyPr wrap="square" rtlCol="0">
            <a:spAutoFit/>
          </a:bodyPr>
          <a:lstStyle/>
          <a:p>
            <a:r>
              <a:rPr lang="en-GB" sz="1600" dirty="0">
                <a:solidFill>
                  <a:srgbClr val="FF0000"/>
                </a:solidFill>
                <a:latin typeface="MV Boli" panose="02000500030200090000" pitchFamily="2" charset="0"/>
                <a:cs typeface="MV Boli" panose="02000500030200090000" pitchFamily="2" charset="0"/>
              </a:rPr>
              <a:t>Product image – how will the channel of distribution affect the desired brand image?</a:t>
            </a:r>
          </a:p>
        </p:txBody>
      </p:sp>
      <p:sp>
        <p:nvSpPr>
          <p:cNvPr id="9" name="TextBox 8"/>
          <p:cNvSpPr txBox="1"/>
          <p:nvPr/>
        </p:nvSpPr>
        <p:spPr>
          <a:xfrm>
            <a:off x="671015" y="2704531"/>
            <a:ext cx="1555845" cy="1077218"/>
          </a:xfrm>
          <a:prstGeom prst="rect">
            <a:avLst/>
          </a:prstGeom>
          <a:noFill/>
        </p:spPr>
        <p:txBody>
          <a:bodyPr wrap="square" rtlCol="0">
            <a:spAutoFit/>
          </a:bodyPr>
          <a:lstStyle/>
          <a:p>
            <a:r>
              <a:rPr lang="en-GB" sz="1600" dirty="0">
                <a:solidFill>
                  <a:srgbClr val="FF0000"/>
                </a:solidFill>
                <a:latin typeface="MV Boli" panose="02000500030200090000" pitchFamily="2" charset="0"/>
                <a:cs typeface="MV Boli" panose="02000500030200090000" pitchFamily="2" charset="0"/>
              </a:rPr>
              <a:t>Special conditions e.g. exclusivity</a:t>
            </a:r>
          </a:p>
        </p:txBody>
      </p:sp>
      <p:sp>
        <p:nvSpPr>
          <p:cNvPr id="12" name="TextBox 11"/>
          <p:cNvSpPr txBox="1"/>
          <p:nvPr/>
        </p:nvSpPr>
        <p:spPr>
          <a:xfrm>
            <a:off x="9245043" y="2311803"/>
            <a:ext cx="1555845" cy="1569660"/>
          </a:xfrm>
          <a:prstGeom prst="rect">
            <a:avLst/>
          </a:prstGeom>
          <a:noFill/>
        </p:spPr>
        <p:txBody>
          <a:bodyPr wrap="square" rtlCol="0">
            <a:spAutoFit/>
          </a:bodyPr>
          <a:lstStyle/>
          <a:p>
            <a:r>
              <a:rPr lang="en-GB" sz="1600" dirty="0">
                <a:solidFill>
                  <a:srgbClr val="FF0000"/>
                </a:solidFill>
                <a:latin typeface="MV Boli" panose="02000500030200090000" pitchFamily="2" charset="0"/>
                <a:cs typeface="MV Boli" panose="02000500030200090000" pitchFamily="2" charset="0"/>
              </a:rPr>
              <a:t>How easy will it be to transport  supplies through this channel?</a:t>
            </a:r>
          </a:p>
        </p:txBody>
      </p:sp>
      <p:sp>
        <p:nvSpPr>
          <p:cNvPr id="13" name="TextBox 12"/>
          <p:cNvSpPr txBox="1"/>
          <p:nvPr/>
        </p:nvSpPr>
        <p:spPr>
          <a:xfrm>
            <a:off x="5083791" y="3841845"/>
            <a:ext cx="1555845" cy="1077218"/>
          </a:xfrm>
          <a:prstGeom prst="rect">
            <a:avLst/>
          </a:prstGeom>
          <a:noFill/>
        </p:spPr>
        <p:txBody>
          <a:bodyPr wrap="square" rtlCol="0">
            <a:spAutoFit/>
          </a:bodyPr>
          <a:lstStyle/>
          <a:p>
            <a:r>
              <a:rPr lang="en-GB" sz="1600" dirty="0">
                <a:solidFill>
                  <a:srgbClr val="FF0000"/>
                </a:solidFill>
                <a:latin typeface="MV Boli" panose="02000500030200090000" pitchFamily="2" charset="0"/>
                <a:cs typeface="MV Boli" panose="02000500030200090000" pitchFamily="2" charset="0"/>
              </a:rPr>
              <a:t>Cost – the more stages the higher the cost</a:t>
            </a:r>
          </a:p>
        </p:txBody>
      </p:sp>
      <p:sp>
        <p:nvSpPr>
          <p:cNvPr id="14" name="TextBox 13"/>
          <p:cNvSpPr txBox="1"/>
          <p:nvPr/>
        </p:nvSpPr>
        <p:spPr>
          <a:xfrm>
            <a:off x="2293350" y="3841845"/>
            <a:ext cx="2111169" cy="830997"/>
          </a:xfrm>
          <a:prstGeom prst="rect">
            <a:avLst/>
          </a:prstGeom>
          <a:noFill/>
        </p:spPr>
        <p:txBody>
          <a:bodyPr wrap="square" rtlCol="0">
            <a:spAutoFit/>
          </a:bodyPr>
          <a:lstStyle/>
          <a:p>
            <a:r>
              <a:rPr lang="en-GB" sz="1600" dirty="0">
                <a:solidFill>
                  <a:srgbClr val="FF0000"/>
                </a:solidFill>
                <a:latin typeface="MV Boli" panose="02000500030200090000" pitchFamily="2" charset="0"/>
                <a:cs typeface="MV Boli" panose="02000500030200090000" pitchFamily="2" charset="0"/>
              </a:rPr>
              <a:t>Impact on </a:t>
            </a:r>
            <a:r>
              <a:rPr lang="en-GB" sz="1600" dirty="0" err="1">
                <a:solidFill>
                  <a:srgbClr val="FF0000"/>
                </a:solidFill>
                <a:latin typeface="MV Boli" panose="02000500030200090000" pitchFamily="2" charset="0"/>
                <a:cs typeface="MV Boli" panose="02000500030200090000" pitchFamily="2" charset="0"/>
              </a:rPr>
              <a:t>cashflow</a:t>
            </a:r>
            <a:r>
              <a:rPr lang="en-GB" sz="1600" dirty="0">
                <a:solidFill>
                  <a:srgbClr val="FF0000"/>
                </a:solidFill>
                <a:latin typeface="MV Boli" panose="02000500030200090000" pitchFamily="2" charset="0"/>
                <a:cs typeface="MV Boli" panose="02000500030200090000" pitchFamily="2" charset="0"/>
              </a:rPr>
              <a:t> – COD or credit terms</a:t>
            </a:r>
          </a:p>
        </p:txBody>
      </p:sp>
      <p:cxnSp>
        <p:nvCxnSpPr>
          <p:cNvPr id="5" name="Connector: Curved 4"/>
          <p:cNvCxnSpPr>
            <a:stCxn id="2" idx="0"/>
          </p:cNvCxnSpPr>
          <p:nvPr/>
        </p:nvCxnSpPr>
        <p:spPr>
          <a:xfrm rot="16200000" flipV="1">
            <a:off x="5462003" y="1729974"/>
            <a:ext cx="872380" cy="3034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p:cNvCxnSpPr>
            <a:cxnSpLocks/>
          </p:cNvCxnSpPr>
          <p:nvPr/>
        </p:nvCxnSpPr>
        <p:spPr>
          <a:xfrm>
            <a:off x="6202327" y="2470298"/>
            <a:ext cx="2882953" cy="63504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p:cNvCxnSpPr>
            <a:cxnSpLocks/>
          </p:cNvCxnSpPr>
          <p:nvPr/>
        </p:nvCxnSpPr>
        <p:spPr>
          <a:xfrm rot="5400000">
            <a:off x="5276723" y="2856144"/>
            <a:ext cx="1311451" cy="5397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p:cNvCxnSpPr>
            <a:cxnSpLocks/>
          </p:cNvCxnSpPr>
          <p:nvPr/>
        </p:nvCxnSpPr>
        <p:spPr>
          <a:xfrm rot="10800000" flipV="1">
            <a:off x="3029583" y="2470297"/>
            <a:ext cx="3172744" cy="131145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p:cNvCxnSpPr>
            <a:cxnSpLocks/>
          </p:cNvCxnSpPr>
          <p:nvPr/>
        </p:nvCxnSpPr>
        <p:spPr>
          <a:xfrm rot="10800000" flipV="1">
            <a:off x="1704055" y="2470298"/>
            <a:ext cx="4498272" cy="33474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p:cNvCxnSpPr>
            <a:cxnSpLocks/>
            <a:endCxn id="7" idx="3"/>
          </p:cNvCxnSpPr>
          <p:nvPr/>
        </p:nvCxnSpPr>
        <p:spPr>
          <a:xfrm rot="10800000">
            <a:off x="2704533" y="906910"/>
            <a:ext cx="3497797" cy="156339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29740" y="2317898"/>
            <a:ext cx="404037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IE" dirty="0">
                <a:latin typeface="MV Boli" panose="02000500030200090000" pitchFamily="2" charset="0"/>
                <a:cs typeface="MV Boli" panose="02000500030200090000" pitchFamily="2" charset="0"/>
              </a:rPr>
              <a:t>What are the factors that will  influence which distribution channel you choose?</a:t>
            </a:r>
          </a:p>
        </p:txBody>
      </p:sp>
    </p:spTree>
    <p:controls>
      <mc:AlternateContent xmlns:mc="http://schemas.openxmlformats.org/markup-compatibility/2006">
        <mc:Choice xmlns:v="urn:schemas-microsoft-com:vml" Requires="v">
          <p:control spid="6185" name="Object" r:id="rId2" imgW="1828800" imgH="1828800"/>
        </mc:Choice>
        <mc:Fallback>
          <p:control name="Object" r:id="rId2" imgW="1828800" imgH="1828800">
            <p:pic>
              <p:nvPicPr>
                <p:cNvPr id="3" name="Object"/>
                <p:cNvPicPr preferRelativeResize="0">
                  <a:picLocks noChangeArrowheads="1" noChangeShapeType="1"/>
                </p:cNvPicPr>
                <p:nvPr/>
              </p:nvPicPr>
              <p:blipFill>
                <a:blip r:embed="rId6"/>
                <a:srcRect/>
                <a:stretch>
                  <a:fillRect/>
                </a:stretch>
              </p:blipFill>
              <p:spPr bwMode="auto">
                <a:xfrm>
                  <a:off x="9194800" y="368300"/>
                  <a:ext cx="1968500" cy="1155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385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265"/>
            <a:ext cx="12192000" cy="1692771"/>
          </a:xfrm>
          <a:prstGeom prst="rect">
            <a:avLst/>
          </a:prstGeom>
          <a:noFill/>
        </p:spPr>
        <p:txBody>
          <a:bodyPr wrap="square" rtlCol="0">
            <a:spAutoFit/>
          </a:bodyPr>
          <a:lstStyle/>
          <a:p>
            <a:pPr algn="ctr"/>
            <a:r>
              <a:rPr lang="en-IE" sz="4400" dirty="0">
                <a:solidFill>
                  <a:srgbClr val="FF0000"/>
                </a:solidFill>
                <a:latin typeface="MV Boli" panose="02000500030200090000" pitchFamily="2" charset="0"/>
                <a:cs typeface="MV Boli" panose="02000500030200090000" pitchFamily="2" charset="0"/>
              </a:rPr>
              <a:t>‘Promotion’ </a:t>
            </a:r>
            <a:r>
              <a:rPr lang="en-IE" sz="2000" dirty="0">
                <a:latin typeface="MV Boli" panose="02000500030200090000" pitchFamily="2" charset="0"/>
                <a:cs typeface="MV Boli" panose="02000500030200090000" pitchFamily="2" charset="0"/>
              </a:rPr>
              <a:t>refers to all the efforts (excluding price) made by the seller to communicate and influence the target market to buy a product. Promotion is often used when: 1. a new product is being introduced to the market; 2. An existing product is at maturity, saturation or decline and sales may need to be boosted.</a:t>
            </a:r>
            <a:endParaRPr lang="en-IE" sz="4400" dirty="0">
              <a:latin typeface="MV Boli" panose="02000500030200090000" pitchFamily="2" charset="0"/>
              <a:cs typeface="MV Boli" panose="02000500030200090000" pitchFamily="2" charset="0"/>
            </a:endParaRPr>
          </a:p>
        </p:txBody>
      </p:sp>
      <p:sp>
        <p:nvSpPr>
          <p:cNvPr id="5" name="TextBox 4"/>
          <p:cNvSpPr txBox="1"/>
          <p:nvPr/>
        </p:nvSpPr>
        <p:spPr>
          <a:xfrm>
            <a:off x="6660108" y="2688609"/>
            <a:ext cx="2784143" cy="461665"/>
          </a:xfrm>
          <a:prstGeom prst="rect">
            <a:avLst/>
          </a:prstGeom>
          <a:noFill/>
        </p:spPr>
        <p:txBody>
          <a:bodyPr wrap="square" rtlCol="0">
            <a:spAutoFit/>
          </a:bodyPr>
          <a:lstStyle/>
          <a:p>
            <a:r>
              <a:rPr lang="en-GB" sz="2400" b="1" dirty="0">
                <a:solidFill>
                  <a:srgbClr val="0070C0"/>
                </a:solidFill>
                <a:latin typeface="MV Boli" pitchFamily="2" charset="0"/>
                <a:cs typeface="MV Boli" pitchFamily="2" charset="0"/>
              </a:rPr>
              <a:t>Advertising</a:t>
            </a:r>
          </a:p>
        </p:txBody>
      </p:sp>
      <p:sp>
        <p:nvSpPr>
          <p:cNvPr id="6" name="TextBox 5"/>
          <p:cNvSpPr txBox="1"/>
          <p:nvPr/>
        </p:nvSpPr>
        <p:spPr>
          <a:xfrm>
            <a:off x="6935337" y="4942765"/>
            <a:ext cx="2784143" cy="830997"/>
          </a:xfrm>
          <a:prstGeom prst="rect">
            <a:avLst/>
          </a:prstGeom>
          <a:noFill/>
        </p:spPr>
        <p:txBody>
          <a:bodyPr wrap="square" rtlCol="0">
            <a:spAutoFit/>
          </a:bodyPr>
          <a:lstStyle/>
          <a:p>
            <a:r>
              <a:rPr lang="en-GB" sz="2400" b="1" dirty="0">
                <a:solidFill>
                  <a:srgbClr val="0070C0"/>
                </a:solidFill>
                <a:latin typeface="MV Boli" pitchFamily="2" charset="0"/>
                <a:cs typeface="MV Boli" pitchFamily="2" charset="0"/>
              </a:rPr>
              <a:t>Public Relations &amp; Sponsorship</a:t>
            </a:r>
          </a:p>
        </p:txBody>
      </p:sp>
      <p:sp>
        <p:nvSpPr>
          <p:cNvPr id="7" name="TextBox 6"/>
          <p:cNvSpPr txBox="1"/>
          <p:nvPr/>
        </p:nvSpPr>
        <p:spPr>
          <a:xfrm>
            <a:off x="2172270" y="5011003"/>
            <a:ext cx="2784143" cy="461665"/>
          </a:xfrm>
          <a:prstGeom prst="rect">
            <a:avLst/>
          </a:prstGeom>
          <a:noFill/>
        </p:spPr>
        <p:txBody>
          <a:bodyPr wrap="square" rtlCol="0">
            <a:spAutoFit/>
          </a:bodyPr>
          <a:lstStyle/>
          <a:p>
            <a:r>
              <a:rPr lang="en-GB" sz="2400" b="1" dirty="0">
                <a:solidFill>
                  <a:srgbClr val="0070C0"/>
                </a:solidFill>
                <a:latin typeface="MV Boli" pitchFamily="2" charset="0"/>
                <a:cs typeface="MV Boli" pitchFamily="2" charset="0"/>
              </a:rPr>
              <a:t>Direct Selling</a:t>
            </a:r>
          </a:p>
        </p:txBody>
      </p:sp>
      <p:sp>
        <p:nvSpPr>
          <p:cNvPr id="8" name="TextBox 7"/>
          <p:cNvSpPr txBox="1"/>
          <p:nvPr/>
        </p:nvSpPr>
        <p:spPr>
          <a:xfrm>
            <a:off x="2063086" y="2731828"/>
            <a:ext cx="2784143" cy="461665"/>
          </a:xfrm>
          <a:prstGeom prst="rect">
            <a:avLst/>
          </a:prstGeom>
          <a:noFill/>
        </p:spPr>
        <p:txBody>
          <a:bodyPr wrap="square" rtlCol="0">
            <a:spAutoFit/>
          </a:bodyPr>
          <a:lstStyle/>
          <a:p>
            <a:r>
              <a:rPr lang="en-GB" sz="2400" b="1" dirty="0">
                <a:solidFill>
                  <a:srgbClr val="0070C0"/>
                </a:solidFill>
                <a:latin typeface="MV Boli" pitchFamily="2" charset="0"/>
                <a:cs typeface="MV Boli" pitchFamily="2" charset="0"/>
              </a:rPr>
              <a:t>Sales Promotion</a:t>
            </a:r>
          </a:p>
        </p:txBody>
      </p:sp>
      <p:cxnSp>
        <p:nvCxnSpPr>
          <p:cNvPr id="10" name="Curved Connector 9"/>
          <p:cNvCxnSpPr/>
          <p:nvPr/>
        </p:nvCxnSpPr>
        <p:spPr>
          <a:xfrm flipV="1">
            <a:off x="6155140" y="3070746"/>
            <a:ext cx="914400" cy="532263"/>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Curved Connector 11"/>
          <p:cNvCxnSpPr/>
          <p:nvPr/>
        </p:nvCxnSpPr>
        <p:spPr>
          <a:xfrm rot="10800000" flipV="1">
            <a:off x="3207224" y="3957850"/>
            <a:ext cx="2511188" cy="996285"/>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urved Connector 12"/>
          <p:cNvCxnSpPr/>
          <p:nvPr/>
        </p:nvCxnSpPr>
        <p:spPr>
          <a:xfrm>
            <a:off x="6459940" y="3907810"/>
            <a:ext cx="1128215" cy="1019032"/>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Curved Connector 13"/>
          <p:cNvCxnSpPr/>
          <p:nvPr/>
        </p:nvCxnSpPr>
        <p:spPr>
          <a:xfrm rot="10800000">
            <a:off x="4653889" y="3002509"/>
            <a:ext cx="1023580" cy="818864"/>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4776716" y="3548418"/>
            <a:ext cx="229282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3200" dirty="0">
                <a:latin typeface="MV Boli" pitchFamily="2" charset="0"/>
                <a:cs typeface="MV Boli" pitchFamily="2" charset="0"/>
              </a:rPr>
              <a:t>Promotion</a:t>
            </a:r>
          </a:p>
        </p:txBody>
      </p:sp>
      <p:sp>
        <p:nvSpPr>
          <p:cNvPr id="3" name="TextBox 2"/>
          <p:cNvSpPr txBox="1"/>
          <p:nvPr/>
        </p:nvSpPr>
        <p:spPr>
          <a:xfrm>
            <a:off x="2187800" y="1668870"/>
            <a:ext cx="5106135" cy="1077218"/>
          </a:xfrm>
          <a:prstGeom prst="rect">
            <a:avLst/>
          </a:prstGeom>
          <a:noFill/>
        </p:spPr>
        <p:txBody>
          <a:bodyPr wrap="square" rtlCol="0">
            <a:spAutoFit/>
          </a:bodyPr>
          <a:lstStyle/>
          <a:p>
            <a:r>
              <a:rPr lang="en-IE" sz="1600" dirty="0">
                <a:solidFill>
                  <a:srgbClr val="00B050"/>
                </a:solidFill>
                <a:latin typeface="MV Boli" panose="02000500030200090000" pitchFamily="2" charset="0"/>
                <a:cs typeface="MV Boli" panose="02000500030200090000" pitchFamily="2" charset="0"/>
              </a:rPr>
              <a:t>Refers to specific incentives offered to customers to attract their attention, increase sales and encourage customer loyalty. E.g. money off coupons, loyalty cards, free samples. </a:t>
            </a:r>
          </a:p>
        </p:txBody>
      </p:sp>
      <p:sp>
        <p:nvSpPr>
          <p:cNvPr id="9" name="TextBox 8"/>
          <p:cNvSpPr txBox="1"/>
          <p:nvPr/>
        </p:nvSpPr>
        <p:spPr>
          <a:xfrm>
            <a:off x="-54210" y="4195395"/>
            <a:ext cx="2296558" cy="1631216"/>
          </a:xfrm>
          <a:prstGeom prst="rect">
            <a:avLst/>
          </a:prstGeom>
          <a:noFill/>
        </p:spPr>
        <p:txBody>
          <a:bodyPr wrap="square" rtlCol="0">
            <a:spAutoFit/>
          </a:bodyPr>
          <a:lstStyle/>
          <a:p>
            <a:r>
              <a:rPr lang="en-IE" sz="1600" b="1" u="sng" dirty="0">
                <a:solidFill>
                  <a:srgbClr val="7030A0"/>
                </a:solidFill>
                <a:latin typeface="MV Boli" panose="02000500030200090000" pitchFamily="2" charset="0"/>
                <a:cs typeface="MV Boli" panose="02000500030200090000" pitchFamily="2" charset="0"/>
              </a:rPr>
              <a:t>Personal selling</a:t>
            </a:r>
            <a:r>
              <a:rPr lang="en-IE" sz="1600" b="1" dirty="0">
                <a:solidFill>
                  <a:srgbClr val="7030A0"/>
                </a:solidFill>
                <a:latin typeface="MV Boli" panose="02000500030200090000" pitchFamily="2" charset="0"/>
                <a:cs typeface="MV Boli" panose="02000500030200090000" pitchFamily="2" charset="0"/>
              </a:rPr>
              <a:t> </a:t>
            </a:r>
            <a:r>
              <a:rPr lang="en-IE" sz="1400" dirty="0">
                <a:solidFill>
                  <a:srgbClr val="7030A0"/>
                </a:solidFill>
                <a:latin typeface="MV Boli" panose="02000500030200090000" pitchFamily="2" charset="0"/>
                <a:cs typeface="MV Boli" panose="02000500030200090000" pitchFamily="2" charset="0"/>
              </a:rPr>
              <a:t>refers to contacting existing and potential customers to attract their attention, increase sales and encourage customer loyalty. </a:t>
            </a:r>
          </a:p>
        </p:txBody>
      </p:sp>
      <p:sp>
        <p:nvSpPr>
          <p:cNvPr id="16" name="TextBox 15"/>
          <p:cNvSpPr txBox="1"/>
          <p:nvPr/>
        </p:nvSpPr>
        <p:spPr>
          <a:xfrm>
            <a:off x="1148316" y="5529535"/>
            <a:ext cx="3300353" cy="1323439"/>
          </a:xfrm>
          <a:prstGeom prst="rect">
            <a:avLst/>
          </a:prstGeom>
          <a:noFill/>
        </p:spPr>
        <p:txBody>
          <a:bodyPr wrap="square" rtlCol="0">
            <a:spAutoFit/>
          </a:bodyPr>
          <a:lstStyle/>
          <a:p>
            <a:r>
              <a:rPr lang="en-IE" sz="1600" b="1" u="sng" dirty="0">
                <a:solidFill>
                  <a:srgbClr val="7030A0"/>
                </a:solidFill>
                <a:latin typeface="MV Boli" panose="02000500030200090000" pitchFamily="2" charset="0"/>
                <a:cs typeface="MV Boli" panose="02000500030200090000" pitchFamily="2" charset="0"/>
              </a:rPr>
              <a:t>Telemarketing</a:t>
            </a:r>
            <a:r>
              <a:rPr lang="en-IE" sz="1600" b="1" dirty="0">
                <a:solidFill>
                  <a:srgbClr val="7030A0"/>
                </a:solidFill>
                <a:latin typeface="MV Boli" panose="02000500030200090000" pitchFamily="2" charset="0"/>
                <a:cs typeface="MV Boli" panose="02000500030200090000" pitchFamily="2" charset="0"/>
              </a:rPr>
              <a:t> </a:t>
            </a:r>
            <a:r>
              <a:rPr lang="en-IE" sz="1600" dirty="0">
                <a:solidFill>
                  <a:srgbClr val="7030A0"/>
                </a:solidFill>
                <a:latin typeface="MV Boli" panose="02000500030200090000" pitchFamily="2" charset="0"/>
                <a:cs typeface="MV Boli" panose="02000500030200090000" pitchFamily="2" charset="0"/>
              </a:rPr>
              <a:t>means communicating with customers by telephone to generate sales and deal with customer queries and complaints. </a:t>
            </a:r>
            <a:endParaRPr lang="en-IE" sz="1400" dirty="0">
              <a:solidFill>
                <a:srgbClr val="7030A0"/>
              </a:solidFill>
              <a:latin typeface="MV Boli" panose="02000500030200090000" pitchFamily="2" charset="0"/>
              <a:cs typeface="MV Boli" panose="02000500030200090000" pitchFamily="2" charset="0"/>
            </a:endParaRPr>
          </a:p>
        </p:txBody>
      </p:sp>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726" y="1967471"/>
            <a:ext cx="1833015" cy="1111540"/>
          </a:xfrm>
          <a:prstGeom prst="rect">
            <a:avLst/>
          </a:prstGeom>
        </p:spPr>
      </p:pic>
      <p:sp>
        <p:nvSpPr>
          <p:cNvPr id="19" name="TextBox 18"/>
          <p:cNvSpPr txBox="1"/>
          <p:nvPr/>
        </p:nvSpPr>
        <p:spPr>
          <a:xfrm>
            <a:off x="4502987" y="4625110"/>
            <a:ext cx="2109353" cy="2062103"/>
          </a:xfrm>
          <a:prstGeom prst="rect">
            <a:avLst/>
          </a:prstGeom>
          <a:noFill/>
        </p:spPr>
        <p:txBody>
          <a:bodyPr wrap="square" rtlCol="0">
            <a:spAutoFit/>
          </a:bodyPr>
          <a:lstStyle/>
          <a:p>
            <a:r>
              <a:rPr lang="en-IE" sz="1600" b="1" u="sng" dirty="0">
                <a:solidFill>
                  <a:srgbClr val="7030A0"/>
                </a:solidFill>
                <a:latin typeface="MV Boli" panose="02000500030200090000" pitchFamily="2" charset="0"/>
                <a:cs typeface="MV Boli" panose="02000500030200090000" pitchFamily="2" charset="0"/>
              </a:rPr>
              <a:t>Direct mail</a:t>
            </a:r>
            <a:r>
              <a:rPr lang="en-IE" sz="1600" b="1" dirty="0">
                <a:solidFill>
                  <a:srgbClr val="7030A0"/>
                </a:solidFill>
                <a:latin typeface="MV Boli" panose="02000500030200090000" pitchFamily="2" charset="0"/>
                <a:cs typeface="MV Boli" panose="02000500030200090000" pitchFamily="2" charset="0"/>
              </a:rPr>
              <a:t> </a:t>
            </a:r>
            <a:r>
              <a:rPr lang="en-IE" sz="1600" dirty="0">
                <a:solidFill>
                  <a:srgbClr val="7030A0"/>
                </a:solidFill>
                <a:latin typeface="MV Boli" panose="02000500030200090000" pitchFamily="2" charset="0"/>
                <a:cs typeface="MV Boli" panose="02000500030200090000" pitchFamily="2" charset="0"/>
              </a:rPr>
              <a:t>involves sending promotional messages directly to target customers, most commonly by post, door-to-door leafleting or e-mail. </a:t>
            </a:r>
            <a:endParaRPr lang="en-IE" sz="1400" dirty="0">
              <a:solidFill>
                <a:srgbClr val="7030A0"/>
              </a:solidFill>
              <a:latin typeface="MV Boli" panose="02000500030200090000" pitchFamily="2" charset="0"/>
              <a:cs typeface="MV Boli" panose="02000500030200090000" pitchFamily="2" charset="0"/>
            </a:endParaRPr>
          </a:p>
        </p:txBody>
      </p:sp>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26543" y="5529535"/>
            <a:ext cx="3327655" cy="1285685"/>
          </a:xfrm>
          <a:prstGeom prst="rect">
            <a:avLst/>
          </a:prstGeom>
        </p:spPr>
      </p:pic>
      <p:cxnSp>
        <p:nvCxnSpPr>
          <p:cNvPr id="23" name="Connector: Curved 22"/>
          <p:cNvCxnSpPr/>
          <p:nvPr/>
        </p:nvCxnSpPr>
        <p:spPr>
          <a:xfrm rot="10800000">
            <a:off x="2063087" y="4758098"/>
            <a:ext cx="487167" cy="325630"/>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4" name="Connector: Curved 23"/>
          <p:cNvCxnSpPr>
            <a:cxnSpLocks/>
            <a:endCxn id="16" idx="0"/>
          </p:cNvCxnSpPr>
          <p:nvPr/>
        </p:nvCxnSpPr>
        <p:spPr>
          <a:xfrm rot="10800000" flipV="1">
            <a:off x="2798494" y="5309577"/>
            <a:ext cx="372601" cy="219958"/>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Connector: Curved 26"/>
          <p:cNvCxnSpPr>
            <a:cxnSpLocks/>
          </p:cNvCxnSpPr>
          <p:nvPr/>
        </p:nvCxnSpPr>
        <p:spPr>
          <a:xfrm flipV="1">
            <a:off x="4172439" y="4920915"/>
            <a:ext cx="362880" cy="320920"/>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par>
                                <p:cTn id="72" presetID="10"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4" grpId="0" animBg="1"/>
      <p:bldP spid="3" grpId="0"/>
      <p:bldP spid="9"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8287" y="3029803"/>
            <a:ext cx="2784143" cy="461665"/>
          </a:xfrm>
          <a:prstGeom prst="rect">
            <a:avLst/>
          </a:prstGeom>
          <a:noFill/>
        </p:spPr>
        <p:txBody>
          <a:bodyPr wrap="square" rtlCol="0">
            <a:spAutoFit/>
          </a:bodyPr>
          <a:lstStyle/>
          <a:p>
            <a:r>
              <a:rPr lang="en-GB" sz="2400" b="1" dirty="0">
                <a:solidFill>
                  <a:srgbClr val="0070C0"/>
                </a:solidFill>
                <a:latin typeface="MV Boli" pitchFamily="2" charset="0"/>
                <a:cs typeface="MV Boli" pitchFamily="2" charset="0"/>
              </a:rPr>
              <a:t>Advertising</a:t>
            </a:r>
          </a:p>
        </p:txBody>
      </p:sp>
      <p:cxnSp>
        <p:nvCxnSpPr>
          <p:cNvPr id="6" name="Curved Connector 5"/>
          <p:cNvCxnSpPr>
            <a:stCxn id="10" idx="3"/>
          </p:cNvCxnSpPr>
          <p:nvPr/>
        </p:nvCxnSpPr>
        <p:spPr>
          <a:xfrm>
            <a:off x="2606722" y="742765"/>
            <a:ext cx="2879678" cy="2478107"/>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13898" y="450377"/>
            <a:ext cx="229282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3200" dirty="0">
                <a:latin typeface="MV Boli" pitchFamily="2" charset="0"/>
                <a:cs typeface="MV Boli" pitchFamily="2" charset="0"/>
              </a:rPr>
              <a:t>Promotion</a:t>
            </a:r>
          </a:p>
        </p:txBody>
      </p:sp>
      <p:sp>
        <p:nvSpPr>
          <p:cNvPr id="13" name="TextBox 12"/>
          <p:cNvSpPr txBox="1"/>
          <p:nvPr/>
        </p:nvSpPr>
        <p:spPr>
          <a:xfrm>
            <a:off x="4394579" y="3384645"/>
            <a:ext cx="3944203" cy="830997"/>
          </a:xfrm>
          <a:prstGeom prst="rect">
            <a:avLst/>
          </a:prstGeom>
          <a:noFill/>
        </p:spPr>
        <p:txBody>
          <a:bodyPr wrap="square" rtlCol="0">
            <a:spAutoFit/>
          </a:bodyPr>
          <a:lstStyle/>
          <a:p>
            <a:pPr algn="ctr"/>
            <a:r>
              <a:rPr lang="en-GB" sz="1600" dirty="0">
                <a:solidFill>
                  <a:srgbClr val="002060"/>
                </a:solidFill>
                <a:latin typeface="MV Boli" panose="02000500030200090000" pitchFamily="2" charset="0"/>
                <a:cs typeface="MV Boli" panose="02000500030200090000" pitchFamily="2" charset="0"/>
              </a:rPr>
              <a:t>consists of messages designed to inform, persuade, or remind people to buy a product or service</a:t>
            </a:r>
          </a:p>
        </p:txBody>
      </p:sp>
      <p:sp>
        <p:nvSpPr>
          <p:cNvPr id="14" name="TextBox 13"/>
          <p:cNvSpPr txBox="1"/>
          <p:nvPr/>
        </p:nvSpPr>
        <p:spPr>
          <a:xfrm>
            <a:off x="7820167" y="627797"/>
            <a:ext cx="4012442" cy="830997"/>
          </a:xfrm>
          <a:prstGeom prst="rect">
            <a:avLst/>
          </a:prstGeom>
          <a:noFill/>
        </p:spPr>
        <p:txBody>
          <a:bodyPr wrap="square" rtlCol="0">
            <a:spAutoFit/>
          </a:bodyPr>
          <a:lstStyle/>
          <a:p>
            <a:pPr algn="ctr"/>
            <a:r>
              <a:rPr lang="en-GB" sz="1600" b="1" dirty="0">
                <a:solidFill>
                  <a:srgbClr val="FF0000"/>
                </a:solidFill>
                <a:latin typeface="MV Boli" pitchFamily="2" charset="0"/>
                <a:cs typeface="MV Boli" pitchFamily="2" charset="0"/>
              </a:rPr>
              <a:t>Advertising media </a:t>
            </a:r>
            <a:r>
              <a:rPr lang="en-GB" sz="1600" dirty="0">
                <a:latin typeface="MV Boli" pitchFamily="2" charset="0"/>
                <a:cs typeface="MV Boli" pitchFamily="2" charset="0"/>
              </a:rPr>
              <a:t>refers to the communication channels available to a business for its advertising</a:t>
            </a:r>
          </a:p>
        </p:txBody>
      </p:sp>
      <p:cxnSp>
        <p:nvCxnSpPr>
          <p:cNvPr id="16" name="Curved Connector 15"/>
          <p:cNvCxnSpPr/>
          <p:nvPr/>
        </p:nvCxnSpPr>
        <p:spPr>
          <a:xfrm rot="5400000" flipH="1" flipV="1">
            <a:off x="6277970" y="1091822"/>
            <a:ext cx="2142699" cy="176056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6200000" flipH="1">
            <a:off x="9764973" y="4360460"/>
            <a:ext cx="559558" cy="464024"/>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8175009" y="4053386"/>
            <a:ext cx="3675797" cy="338554"/>
          </a:xfrm>
          <a:prstGeom prst="rect">
            <a:avLst/>
          </a:prstGeom>
          <a:noFill/>
        </p:spPr>
        <p:txBody>
          <a:bodyPr wrap="square" rtlCol="0">
            <a:spAutoFit/>
          </a:bodyPr>
          <a:lstStyle/>
          <a:p>
            <a:r>
              <a:rPr lang="en-GB" sz="1600" b="1" dirty="0">
                <a:solidFill>
                  <a:srgbClr val="FF0000"/>
                </a:solidFill>
                <a:latin typeface="MV Boli" pitchFamily="2" charset="0"/>
                <a:cs typeface="MV Boli" pitchFamily="2" charset="0"/>
              </a:rPr>
              <a:t>Television &amp; cinema advertising</a:t>
            </a:r>
          </a:p>
        </p:txBody>
      </p:sp>
      <p:sp>
        <p:nvSpPr>
          <p:cNvPr id="20" name="TextBox 19"/>
          <p:cNvSpPr txBox="1"/>
          <p:nvPr/>
        </p:nvSpPr>
        <p:spPr>
          <a:xfrm>
            <a:off x="10454185" y="4533332"/>
            <a:ext cx="1737815" cy="523220"/>
          </a:xfrm>
          <a:prstGeom prst="rect">
            <a:avLst/>
          </a:prstGeom>
          <a:noFill/>
        </p:spPr>
        <p:txBody>
          <a:bodyPr wrap="square" rtlCol="0">
            <a:spAutoFit/>
          </a:bodyPr>
          <a:lstStyle/>
          <a:p>
            <a:r>
              <a:rPr lang="en-GB" sz="1400" dirty="0">
                <a:solidFill>
                  <a:srgbClr val="00B050"/>
                </a:solidFill>
                <a:latin typeface="MV Boli" pitchFamily="2" charset="0"/>
                <a:cs typeface="MV Boli" pitchFamily="2" charset="0"/>
              </a:rPr>
              <a:t>Newspaper advertising</a:t>
            </a:r>
          </a:p>
        </p:txBody>
      </p:sp>
      <p:sp>
        <p:nvSpPr>
          <p:cNvPr id="21" name="TextBox 20"/>
          <p:cNvSpPr txBox="1"/>
          <p:nvPr/>
        </p:nvSpPr>
        <p:spPr>
          <a:xfrm>
            <a:off x="8573069" y="5108814"/>
            <a:ext cx="1737815" cy="523220"/>
          </a:xfrm>
          <a:prstGeom prst="rect">
            <a:avLst/>
          </a:prstGeom>
          <a:noFill/>
        </p:spPr>
        <p:txBody>
          <a:bodyPr wrap="square" rtlCol="0">
            <a:spAutoFit/>
          </a:bodyPr>
          <a:lstStyle/>
          <a:p>
            <a:r>
              <a:rPr lang="en-GB" sz="1400" dirty="0">
                <a:solidFill>
                  <a:srgbClr val="00B050"/>
                </a:solidFill>
                <a:latin typeface="MV Boli" pitchFamily="2" charset="0"/>
                <a:cs typeface="MV Boli" pitchFamily="2" charset="0"/>
              </a:rPr>
              <a:t>Magazine advertising</a:t>
            </a:r>
          </a:p>
        </p:txBody>
      </p:sp>
      <p:sp>
        <p:nvSpPr>
          <p:cNvPr id="22" name="TextBox 21"/>
          <p:cNvSpPr txBox="1"/>
          <p:nvPr/>
        </p:nvSpPr>
        <p:spPr>
          <a:xfrm>
            <a:off x="9146275" y="3334605"/>
            <a:ext cx="1737815" cy="523220"/>
          </a:xfrm>
          <a:prstGeom prst="rect">
            <a:avLst/>
          </a:prstGeom>
          <a:noFill/>
        </p:spPr>
        <p:txBody>
          <a:bodyPr wrap="square" rtlCol="0">
            <a:spAutoFit/>
          </a:bodyPr>
          <a:lstStyle/>
          <a:p>
            <a:r>
              <a:rPr lang="en-GB" sz="1400" dirty="0">
                <a:solidFill>
                  <a:srgbClr val="00B050"/>
                </a:solidFill>
                <a:latin typeface="MV Boli" pitchFamily="2" charset="0"/>
                <a:cs typeface="MV Boli" pitchFamily="2" charset="0"/>
              </a:rPr>
              <a:t>Internet &amp; social media</a:t>
            </a:r>
          </a:p>
        </p:txBody>
      </p:sp>
      <p:cxnSp>
        <p:nvCxnSpPr>
          <p:cNvPr id="23" name="Curved Connector 22"/>
          <p:cNvCxnSpPr/>
          <p:nvPr/>
        </p:nvCxnSpPr>
        <p:spPr>
          <a:xfrm rot="16200000" flipV="1">
            <a:off x="9792272" y="3719017"/>
            <a:ext cx="409430" cy="368487"/>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6" name="Curved Connector 25"/>
          <p:cNvCxnSpPr/>
          <p:nvPr/>
        </p:nvCxnSpPr>
        <p:spPr>
          <a:xfrm rot="5400000">
            <a:off x="8798257" y="4428699"/>
            <a:ext cx="843886" cy="561832"/>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Curved Connector 28"/>
          <p:cNvCxnSpPr>
            <a:endCxn id="19" idx="1"/>
          </p:cNvCxnSpPr>
          <p:nvPr/>
        </p:nvCxnSpPr>
        <p:spPr>
          <a:xfrm>
            <a:off x="6564573" y="3807725"/>
            <a:ext cx="1610436" cy="4149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36433" y="5713399"/>
            <a:ext cx="3675797" cy="338554"/>
          </a:xfrm>
          <a:prstGeom prst="rect">
            <a:avLst/>
          </a:prstGeom>
          <a:noFill/>
        </p:spPr>
        <p:txBody>
          <a:bodyPr wrap="square" rtlCol="0">
            <a:spAutoFit/>
          </a:bodyPr>
          <a:lstStyle/>
          <a:p>
            <a:r>
              <a:rPr lang="en-GB" sz="1600" b="1" dirty="0">
                <a:solidFill>
                  <a:srgbClr val="FF0000"/>
                </a:solidFill>
                <a:latin typeface="MV Boli" pitchFamily="2" charset="0"/>
                <a:cs typeface="MV Boli" pitchFamily="2" charset="0"/>
              </a:rPr>
              <a:t>Radio advertising</a:t>
            </a:r>
          </a:p>
        </p:txBody>
      </p:sp>
      <p:cxnSp>
        <p:nvCxnSpPr>
          <p:cNvPr id="33" name="Curved Connector 32"/>
          <p:cNvCxnSpPr>
            <a:cxnSpLocks/>
          </p:cNvCxnSpPr>
          <p:nvPr/>
        </p:nvCxnSpPr>
        <p:spPr>
          <a:xfrm rot="16200000" flipH="1">
            <a:off x="5744614" y="3999891"/>
            <a:ext cx="1758202" cy="14830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3898" y="3791516"/>
            <a:ext cx="3675797" cy="338554"/>
          </a:xfrm>
          <a:prstGeom prst="rect">
            <a:avLst/>
          </a:prstGeom>
          <a:noFill/>
        </p:spPr>
        <p:txBody>
          <a:bodyPr wrap="square" rtlCol="0">
            <a:spAutoFit/>
          </a:bodyPr>
          <a:lstStyle/>
          <a:p>
            <a:r>
              <a:rPr lang="en-GB" sz="1600" b="1" dirty="0">
                <a:solidFill>
                  <a:srgbClr val="FF0000"/>
                </a:solidFill>
                <a:latin typeface="MV Boli" pitchFamily="2" charset="0"/>
                <a:cs typeface="MV Boli" pitchFamily="2" charset="0"/>
              </a:rPr>
              <a:t>Billboard &amp; poster advertising</a:t>
            </a:r>
          </a:p>
        </p:txBody>
      </p:sp>
      <p:cxnSp>
        <p:nvCxnSpPr>
          <p:cNvPr id="37" name="Curved Connector 36"/>
          <p:cNvCxnSpPr>
            <a:cxnSpLocks/>
          </p:cNvCxnSpPr>
          <p:nvPr/>
        </p:nvCxnSpPr>
        <p:spPr>
          <a:xfrm rot="10800000" flipV="1">
            <a:off x="3297071" y="3548417"/>
            <a:ext cx="1302228" cy="47762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6048" y="2336042"/>
            <a:ext cx="3675797" cy="707886"/>
          </a:xfrm>
          <a:prstGeom prst="rect">
            <a:avLst/>
          </a:prstGeom>
          <a:noFill/>
        </p:spPr>
        <p:txBody>
          <a:bodyPr wrap="square" rtlCol="0">
            <a:spAutoFit/>
          </a:bodyPr>
          <a:lstStyle/>
          <a:p>
            <a:pPr algn="ctr"/>
            <a:r>
              <a:rPr lang="en-GB" sz="1600" b="1" dirty="0">
                <a:solidFill>
                  <a:srgbClr val="FF0000"/>
                </a:solidFill>
                <a:latin typeface="MV Boli" pitchFamily="2" charset="0"/>
                <a:cs typeface="MV Boli" pitchFamily="2" charset="0"/>
              </a:rPr>
              <a:t>Point of sale advertising</a:t>
            </a:r>
          </a:p>
          <a:p>
            <a:pPr algn="ctr"/>
            <a:r>
              <a:rPr lang="en-GB" sz="1200" dirty="0">
                <a:solidFill>
                  <a:srgbClr val="002060"/>
                </a:solidFill>
                <a:latin typeface="MV Boli" pitchFamily="2" charset="0"/>
                <a:cs typeface="MV Boli" pitchFamily="2" charset="0"/>
              </a:rPr>
              <a:t>Uses promotional displays at the place of purchase</a:t>
            </a:r>
          </a:p>
        </p:txBody>
      </p:sp>
      <p:cxnSp>
        <p:nvCxnSpPr>
          <p:cNvPr id="41" name="Curved Connector 40"/>
          <p:cNvCxnSpPr/>
          <p:nvPr/>
        </p:nvCxnSpPr>
        <p:spPr>
          <a:xfrm rot="10800000">
            <a:off x="3400568" y="2518967"/>
            <a:ext cx="1389797" cy="86567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66" y="4146075"/>
            <a:ext cx="10531948" cy="2689008"/>
          </a:xfrm>
          <a:prstGeom prst="rect">
            <a:avLst/>
          </a:prstGeom>
        </p:spPr>
      </p:pic>
      <p:sp>
        <p:nvSpPr>
          <p:cNvPr id="9" name="TextBox 8"/>
          <p:cNvSpPr txBox="1"/>
          <p:nvPr/>
        </p:nvSpPr>
        <p:spPr>
          <a:xfrm>
            <a:off x="4195985" y="230736"/>
            <a:ext cx="3520867"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dirty="0">
                <a:highlight>
                  <a:srgbClr val="FFFF00"/>
                </a:highlight>
                <a:latin typeface="MV Boli" panose="02000500030200090000" pitchFamily="2" charset="0"/>
                <a:cs typeface="MV Boli" panose="02000500030200090000" pitchFamily="2" charset="0"/>
              </a:rPr>
              <a:t>What would influence which method you choose?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9" grpId="0"/>
      <p:bldP spid="20" grpId="0"/>
      <p:bldP spid="21" grpId="0"/>
      <p:bldP spid="22" grpId="0"/>
      <p:bldP spid="32" grpId="0"/>
      <p:bldP spid="36" grpId="0"/>
      <p:bldP spid="40"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940" y="3165535"/>
            <a:ext cx="3828201" cy="400110"/>
          </a:xfrm>
          <a:prstGeom prst="rect">
            <a:avLst/>
          </a:prstGeom>
          <a:noFill/>
        </p:spPr>
        <p:txBody>
          <a:bodyPr wrap="square" rtlCol="0">
            <a:spAutoFit/>
          </a:bodyPr>
          <a:lstStyle/>
          <a:p>
            <a:r>
              <a:rPr lang="en-GB" sz="2000" b="1" dirty="0">
                <a:solidFill>
                  <a:srgbClr val="0070C0"/>
                </a:solidFill>
                <a:latin typeface="MV Boli" pitchFamily="2" charset="0"/>
                <a:cs typeface="MV Boli" pitchFamily="2" charset="0"/>
              </a:rPr>
              <a:t>Public Relations &amp; Sponsorship</a:t>
            </a:r>
          </a:p>
        </p:txBody>
      </p:sp>
      <p:cxnSp>
        <p:nvCxnSpPr>
          <p:cNvPr id="6" name="Curved Connector 5"/>
          <p:cNvCxnSpPr>
            <a:cxnSpLocks/>
            <a:stCxn id="10" idx="3"/>
          </p:cNvCxnSpPr>
          <p:nvPr/>
        </p:nvCxnSpPr>
        <p:spPr>
          <a:xfrm>
            <a:off x="2606722" y="742765"/>
            <a:ext cx="2204111" cy="2198896"/>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13898" y="450377"/>
            <a:ext cx="229282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3200" dirty="0">
                <a:latin typeface="MV Boli" pitchFamily="2" charset="0"/>
                <a:cs typeface="MV Boli" pitchFamily="2" charset="0"/>
              </a:rPr>
              <a:t>Promotion</a:t>
            </a:r>
          </a:p>
        </p:txBody>
      </p:sp>
      <p:sp>
        <p:nvSpPr>
          <p:cNvPr id="13" name="TextBox 12"/>
          <p:cNvSpPr txBox="1"/>
          <p:nvPr/>
        </p:nvSpPr>
        <p:spPr>
          <a:xfrm>
            <a:off x="3543736" y="3931141"/>
            <a:ext cx="4574330" cy="1077218"/>
          </a:xfrm>
          <a:prstGeom prst="rect">
            <a:avLst/>
          </a:prstGeom>
          <a:noFill/>
        </p:spPr>
        <p:txBody>
          <a:bodyPr wrap="square" rtlCol="0">
            <a:spAutoFit/>
          </a:bodyPr>
          <a:lstStyle/>
          <a:p>
            <a:pPr algn="ctr"/>
            <a:r>
              <a:rPr lang="en-GB" sz="1600" dirty="0">
                <a:solidFill>
                  <a:srgbClr val="002060"/>
                </a:solidFill>
                <a:latin typeface="MV Boli" panose="02000500030200090000" pitchFamily="2" charset="0"/>
                <a:cs typeface="MV Boli" panose="02000500030200090000" pitchFamily="2" charset="0"/>
              </a:rPr>
              <a:t>Means communicating with the media using news stories to create good publicity for a firm or its products or to respond to negative publicity. </a:t>
            </a:r>
          </a:p>
        </p:txBody>
      </p:sp>
      <p:sp>
        <p:nvSpPr>
          <p:cNvPr id="14" name="TextBox 13"/>
          <p:cNvSpPr txBox="1"/>
          <p:nvPr/>
        </p:nvSpPr>
        <p:spPr>
          <a:xfrm>
            <a:off x="7870486" y="246593"/>
            <a:ext cx="4012442" cy="2462213"/>
          </a:xfrm>
          <a:prstGeom prst="rect">
            <a:avLst/>
          </a:prstGeom>
          <a:noFill/>
        </p:spPr>
        <p:txBody>
          <a:bodyPr wrap="square" rtlCol="0">
            <a:spAutoFit/>
          </a:bodyPr>
          <a:lstStyle/>
          <a:p>
            <a:pPr algn="ctr"/>
            <a:r>
              <a:rPr lang="en-GB" sz="1400" b="1" dirty="0">
                <a:solidFill>
                  <a:srgbClr val="FF0000"/>
                </a:solidFill>
                <a:latin typeface="MV Boli" pitchFamily="2" charset="0"/>
                <a:cs typeface="MV Boli" pitchFamily="2" charset="0"/>
              </a:rPr>
              <a:t>PR </a:t>
            </a:r>
            <a:r>
              <a:rPr lang="en-GB" sz="1400" dirty="0">
                <a:solidFill>
                  <a:srgbClr val="00B050"/>
                </a:solidFill>
                <a:latin typeface="MV Boli" pitchFamily="2" charset="0"/>
                <a:cs typeface="MV Boli" pitchFamily="2" charset="0"/>
              </a:rPr>
              <a:t>tries to protect and enhance the reputation of a business to boost sales. Some companies employ their own public relations officer (PRO) while others hire PR agencies to provide this service. </a:t>
            </a:r>
          </a:p>
          <a:p>
            <a:pPr algn="ctr"/>
            <a:endParaRPr lang="en-GB" sz="1400" dirty="0">
              <a:solidFill>
                <a:srgbClr val="00B050"/>
              </a:solidFill>
              <a:latin typeface="MV Boli" pitchFamily="2" charset="0"/>
              <a:cs typeface="MV Boli" pitchFamily="2" charset="0"/>
            </a:endParaRPr>
          </a:p>
          <a:p>
            <a:pPr algn="ctr"/>
            <a:r>
              <a:rPr lang="en-GB" sz="1400" dirty="0">
                <a:solidFill>
                  <a:srgbClr val="00B050"/>
                </a:solidFill>
                <a:latin typeface="MV Boli" pitchFamily="2" charset="0"/>
                <a:cs typeface="MV Boli" pitchFamily="2" charset="0"/>
              </a:rPr>
              <a:t>Sometimes, PR can mean defending the reputation of the business from criticism in time of crisis. A business does this by trying to put across the firm’s side of a tory to the public.  </a:t>
            </a:r>
          </a:p>
        </p:txBody>
      </p:sp>
      <p:cxnSp>
        <p:nvCxnSpPr>
          <p:cNvPr id="16" name="Curved Connector 15"/>
          <p:cNvCxnSpPr>
            <a:cxnSpLocks/>
          </p:cNvCxnSpPr>
          <p:nvPr/>
        </p:nvCxnSpPr>
        <p:spPr>
          <a:xfrm rot="5400000" flipH="1" flipV="1">
            <a:off x="6448426" y="1108738"/>
            <a:ext cx="1955328" cy="191410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1360" y="1600701"/>
            <a:ext cx="3675797" cy="338554"/>
          </a:xfrm>
          <a:prstGeom prst="rect">
            <a:avLst/>
          </a:prstGeom>
          <a:noFill/>
        </p:spPr>
        <p:txBody>
          <a:bodyPr wrap="square" rtlCol="0">
            <a:spAutoFit/>
          </a:bodyPr>
          <a:lstStyle/>
          <a:p>
            <a:pPr algn="ctr"/>
            <a:r>
              <a:rPr lang="en-GB" sz="1600" b="1" dirty="0">
                <a:solidFill>
                  <a:srgbClr val="FF0000"/>
                </a:solidFill>
                <a:latin typeface="MV Boli" pitchFamily="2" charset="0"/>
                <a:cs typeface="MV Boli" pitchFamily="2" charset="0"/>
              </a:rPr>
              <a:t>PR methods</a:t>
            </a:r>
            <a:endParaRPr lang="en-GB" sz="1200" dirty="0">
              <a:solidFill>
                <a:srgbClr val="002060"/>
              </a:solidFill>
              <a:latin typeface="MV Boli" pitchFamily="2" charset="0"/>
              <a:cs typeface="MV Boli" pitchFamily="2" charset="0"/>
            </a:endParaRPr>
          </a:p>
        </p:txBody>
      </p:sp>
      <p:cxnSp>
        <p:nvCxnSpPr>
          <p:cNvPr id="41" name="Curved Connector 40"/>
          <p:cNvCxnSpPr>
            <a:cxnSpLocks/>
            <a:stCxn id="2" idx="1"/>
          </p:cNvCxnSpPr>
          <p:nvPr/>
        </p:nvCxnSpPr>
        <p:spPr>
          <a:xfrm rot="10800000">
            <a:off x="3400572" y="2518970"/>
            <a:ext cx="1154369" cy="84662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633" y="1958265"/>
            <a:ext cx="3027945" cy="3293209"/>
          </a:xfrm>
          <a:prstGeom prst="rect">
            <a:avLst/>
          </a:prstGeom>
          <a:noFill/>
        </p:spPr>
        <p:txBody>
          <a:bodyPr wrap="square" rtlCol="0">
            <a:spAutoFit/>
          </a:bodyPr>
          <a:lstStyle/>
          <a:p>
            <a:pPr marL="285750" indent="-285750">
              <a:buFont typeface="Wingdings" panose="05000000000000000000" pitchFamily="2" charset="2"/>
              <a:buChar char="q"/>
            </a:pPr>
            <a:r>
              <a:rPr lang="en-IE" sz="1600" dirty="0">
                <a:latin typeface="MV Boli" panose="02000500030200090000" pitchFamily="2" charset="0"/>
                <a:cs typeface="MV Boli" panose="02000500030200090000" pitchFamily="2" charset="0"/>
              </a:rPr>
              <a:t>Sponsorship is a type of PR where a company puts money towards the cost of a sporting or charitable cause. </a:t>
            </a:r>
          </a:p>
          <a:p>
            <a:pPr marL="285750" indent="-285750">
              <a:buFont typeface="Wingdings" panose="05000000000000000000" pitchFamily="2" charset="2"/>
              <a:buChar char="q"/>
            </a:pPr>
            <a:r>
              <a:rPr lang="en-IE" sz="1600" dirty="0">
                <a:latin typeface="MV Boli" panose="02000500030200090000" pitchFamily="2" charset="0"/>
                <a:cs typeface="MV Boli" panose="02000500030200090000" pitchFamily="2" charset="0"/>
              </a:rPr>
              <a:t>Contacting the press e.g. a product launch</a:t>
            </a:r>
          </a:p>
          <a:p>
            <a:pPr marL="285750" indent="-285750">
              <a:buFont typeface="Wingdings" panose="05000000000000000000" pitchFamily="2" charset="2"/>
              <a:buChar char="q"/>
            </a:pPr>
            <a:r>
              <a:rPr lang="en-IE" sz="1600" dirty="0">
                <a:latin typeface="MV Boli" panose="02000500030200090000" pitchFamily="2" charset="0"/>
                <a:cs typeface="MV Boli" panose="02000500030200090000" pitchFamily="2" charset="0"/>
              </a:rPr>
              <a:t>Celebrity endorsement</a:t>
            </a:r>
          </a:p>
          <a:p>
            <a:pPr marL="285750" indent="-285750">
              <a:buFont typeface="Wingdings" panose="05000000000000000000" pitchFamily="2" charset="2"/>
              <a:buChar char="q"/>
            </a:pPr>
            <a:r>
              <a:rPr lang="en-IE" sz="1600" dirty="0">
                <a:latin typeface="MV Boli" panose="02000500030200090000" pitchFamily="2" charset="0"/>
                <a:cs typeface="MV Boli" panose="02000500030200090000" pitchFamily="2" charset="0"/>
              </a:rPr>
              <a:t>All contact with the public is designed to create a good public impression. E.g. handling complaints etc.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382" y="3622467"/>
            <a:ext cx="3643618" cy="3235533"/>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5478" y="5141797"/>
            <a:ext cx="2934006" cy="1692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22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4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955654"/>
          </a:xfrm>
          <a:prstGeom prst="rect">
            <a:avLst/>
          </a:prstGeom>
        </p:spPr>
      </p:pic>
      <p:sp>
        <p:nvSpPr>
          <p:cNvPr id="3" name="TextBox 2"/>
          <p:cNvSpPr txBox="1"/>
          <p:nvPr/>
        </p:nvSpPr>
        <p:spPr>
          <a:xfrm>
            <a:off x="435006" y="0"/>
            <a:ext cx="11150353" cy="461665"/>
          </a:xfrm>
          <a:prstGeom prst="rect">
            <a:avLst/>
          </a:prstGeom>
          <a:noFill/>
        </p:spPr>
        <p:txBody>
          <a:bodyPr wrap="square" rtlCol="0">
            <a:spAutoFit/>
          </a:bodyPr>
          <a:lstStyle/>
          <a:p>
            <a:pPr algn="ctr"/>
            <a:r>
              <a:rPr lang="en-IE" sz="2400" dirty="0">
                <a:latin typeface="MV Boli" panose="02000500030200090000" pitchFamily="2" charset="0"/>
                <a:cs typeface="MV Boli" panose="02000500030200090000" pitchFamily="2" charset="0"/>
              </a:rPr>
              <a:t>What is a marketing strategy?</a:t>
            </a:r>
          </a:p>
        </p:txBody>
      </p:sp>
      <p:sp>
        <p:nvSpPr>
          <p:cNvPr id="6" name="TextBox 5"/>
          <p:cNvSpPr txBox="1"/>
          <p:nvPr/>
        </p:nvSpPr>
        <p:spPr>
          <a:xfrm>
            <a:off x="435006" y="719105"/>
            <a:ext cx="11549849" cy="800219"/>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IE" dirty="0">
                <a:latin typeface="MV Boli" panose="02000500030200090000" pitchFamily="2" charset="0"/>
                <a:cs typeface="MV Boli" panose="02000500030200090000" pitchFamily="2" charset="0"/>
              </a:rPr>
              <a:t>A </a:t>
            </a:r>
            <a:r>
              <a:rPr lang="en-IE" sz="2800" u="sng" dirty="0">
                <a:solidFill>
                  <a:srgbClr val="FF0000"/>
                </a:solidFill>
                <a:latin typeface="MV Boli" panose="02000500030200090000" pitchFamily="2" charset="0"/>
                <a:cs typeface="MV Boli" panose="02000500030200090000" pitchFamily="2" charset="0"/>
              </a:rPr>
              <a:t>marketing strategy</a:t>
            </a:r>
            <a:r>
              <a:rPr lang="en-IE" sz="2800" dirty="0">
                <a:solidFill>
                  <a:srgbClr val="FF0000"/>
                </a:solidFill>
                <a:latin typeface="MV Boli" panose="02000500030200090000" pitchFamily="2" charset="0"/>
                <a:cs typeface="MV Boli" panose="02000500030200090000" pitchFamily="2" charset="0"/>
              </a:rPr>
              <a:t> </a:t>
            </a:r>
            <a:r>
              <a:rPr lang="en-IE" dirty="0">
                <a:latin typeface="MV Boli" panose="02000500030200090000" pitchFamily="2" charset="0"/>
                <a:cs typeface="MV Boli" panose="02000500030200090000" pitchFamily="2" charset="0"/>
              </a:rPr>
              <a:t>is a plan setting out how business will identify and satisfy the customer needs identified by market research. It does this by… </a:t>
            </a:r>
          </a:p>
        </p:txBody>
      </p:sp>
      <p:graphicFrame>
        <p:nvGraphicFramePr>
          <p:cNvPr id="7" name="Diagram 6"/>
          <p:cNvGraphicFramePr/>
          <p:nvPr>
            <p:extLst>
              <p:ext uri="{D42A27DB-BD31-4B8C-83A1-F6EECF244321}">
                <p14:modId xmlns:p14="http://schemas.microsoft.com/office/powerpoint/2010/main" val="3725003914"/>
              </p:ext>
            </p:extLst>
          </p:nvPr>
        </p:nvGraphicFramePr>
        <p:xfrm>
          <a:off x="2032001" y="14926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7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977" y="2726724"/>
            <a:ext cx="5061023" cy="4131276"/>
          </a:xfrm>
          <a:prstGeom prst="rect">
            <a:avLst/>
          </a:prstGeom>
        </p:spPr>
      </p:pic>
      <p:graphicFrame>
        <p:nvGraphicFramePr>
          <p:cNvPr id="4" name="Diagram 3"/>
          <p:cNvGraphicFramePr/>
          <p:nvPr>
            <p:extLst>
              <p:ext uri="{D42A27DB-BD31-4B8C-83A1-F6EECF244321}">
                <p14:modId xmlns:p14="http://schemas.microsoft.com/office/powerpoint/2010/main" val="2218520279"/>
              </p:ext>
            </p:extLst>
          </p:nvPr>
        </p:nvGraphicFramePr>
        <p:xfrm>
          <a:off x="0" y="477795"/>
          <a:ext cx="12192000" cy="5340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0"/>
            <a:ext cx="12192000" cy="400110"/>
          </a:xfrm>
          <a:prstGeom prst="rect">
            <a:avLst/>
          </a:prstGeom>
          <a:noFill/>
        </p:spPr>
        <p:txBody>
          <a:bodyPr wrap="square" rtlCol="0">
            <a:spAutoFit/>
          </a:bodyPr>
          <a:lstStyle/>
          <a:p>
            <a:pPr algn="ctr"/>
            <a:r>
              <a:rPr lang="en-IE" sz="2000" dirty="0">
                <a:latin typeface="MV Boli" panose="02000500030200090000" pitchFamily="2" charset="0"/>
                <a:cs typeface="MV Boli" panose="02000500030200090000" pitchFamily="2" charset="0"/>
              </a:rPr>
              <a:t>Putting together a promotional campaign…</a:t>
            </a:r>
          </a:p>
        </p:txBody>
      </p:sp>
    </p:spTree>
    <p:extLst>
      <p:ext uri="{BB962C8B-B14F-4D97-AF65-F5344CB8AC3E}">
        <p14:creationId xmlns:p14="http://schemas.microsoft.com/office/powerpoint/2010/main" val="168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892" y="1021493"/>
            <a:ext cx="3632886" cy="1569660"/>
          </a:xfrm>
          <a:prstGeom prst="rect">
            <a:avLst/>
          </a:prstGeom>
          <a:noFill/>
        </p:spPr>
        <p:txBody>
          <a:bodyPr wrap="square" rtlCol="0">
            <a:spAutoFit/>
          </a:bodyPr>
          <a:lstStyle/>
          <a:p>
            <a:r>
              <a:rPr lang="en-IE" sz="1600" dirty="0">
                <a:solidFill>
                  <a:srgbClr val="FF0000"/>
                </a:solidFill>
                <a:latin typeface="MV Boli" panose="02000500030200090000" pitchFamily="2" charset="0"/>
                <a:cs typeface="MV Boli" panose="02000500030200090000" pitchFamily="2" charset="0"/>
              </a:rPr>
              <a:t>Consumer Protection Act 2007</a:t>
            </a:r>
          </a:p>
          <a:p>
            <a:endParaRPr lang="en-IE" sz="1600" dirty="0">
              <a:solidFill>
                <a:srgbClr val="0070C0"/>
              </a:solidFill>
              <a:latin typeface="MV Boli" panose="02000500030200090000" pitchFamily="2" charset="0"/>
              <a:cs typeface="MV Boli" panose="02000500030200090000" pitchFamily="2" charset="0"/>
            </a:endParaRPr>
          </a:p>
          <a:p>
            <a:pPr marL="285750" indent="-285750">
              <a:buFont typeface="Wingdings" panose="05000000000000000000" pitchFamily="2" charset="2"/>
              <a:buChar char="q"/>
            </a:pPr>
            <a:r>
              <a:rPr lang="en-IE" sz="1600" dirty="0">
                <a:solidFill>
                  <a:srgbClr val="0070C0"/>
                </a:solidFill>
                <a:latin typeface="MV Boli" panose="02000500030200090000" pitchFamily="2" charset="0"/>
                <a:cs typeface="MV Boli" panose="02000500030200090000" pitchFamily="2" charset="0"/>
              </a:rPr>
              <a:t>Illegal for advertisements and other marketing promotions in Ireland to make obviously false statements. </a:t>
            </a:r>
          </a:p>
        </p:txBody>
      </p:sp>
      <p:sp>
        <p:nvSpPr>
          <p:cNvPr id="6" name="TextBox 5"/>
          <p:cNvSpPr txBox="1"/>
          <p:nvPr/>
        </p:nvSpPr>
        <p:spPr>
          <a:xfrm>
            <a:off x="6550802" y="349658"/>
            <a:ext cx="3632886" cy="1815882"/>
          </a:xfrm>
          <a:prstGeom prst="rect">
            <a:avLst/>
          </a:prstGeom>
          <a:noFill/>
        </p:spPr>
        <p:txBody>
          <a:bodyPr wrap="square" rtlCol="0">
            <a:spAutoFit/>
          </a:bodyPr>
          <a:lstStyle/>
          <a:p>
            <a:r>
              <a:rPr lang="en-IE" sz="1600" dirty="0">
                <a:solidFill>
                  <a:srgbClr val="FF0000"/>
                </a:solidFill>
                <a:latin typeface="MV Boli" panose="02000500030200090000" pitchFamily="2" charset="0"/>
                <a:cs typeface="MV Boli" panose="02000500030200090000" pitchFamily="2" charset="0"/>
              </a:rPr>
              <a:t>Competition &amp; Consumer Protection Commission </a:t>
            </a:r>
            <a:r>
              <a:rPr lang="en-IE" sz="1600" dirty="0">
                <a:solidFill>
                  <a:srgbClr val="0070C0"/>
                </a:solidFill>
                <a:latin typeface="MV Boli" panose="02000500030200090000" pitchFamily="2" charset="0"/>
                <a:cs typeface="MV Boli" panose="02000500030200090000" pitchFamily="2" charset="0"/>
              </a:rPr>
              <a:t>can prosecute business which make legally false or misleading claims. It is also responsible for enforcing the ban on advertising products such as cigarettes. </a:t>
            </a:r>
          </a:p>
        </p:txBody>
      </p:sp>
      <p:sp>
        <p:nvSpPr>
          <p:cNvPr id="7" name="TextBox 6"/>
          <p:cNvSpPr txBox="1"/>
          <p:nvPr/>
        </p:nvSpPr>
        <p:spPr>
          <a:xfrm>
            <a:off x="3591697" y="3901289"/>
            <a:ext cx="7677665" cy="2062103"/>
          </a:xfrm>
          <a:prstGeom prst="rect">
            <a:avLst/>
          </a:prstGeom>
          <a:noFill/>
        </p:spPr>
        <p:txBody>
          <a:bodyPr wrap="square" rtlCol="0">
            <a:spAutoFit/>
          </a:bodyPr>
          <a:lstStyle/>
          <a:p>
            <a:r>
              <a:rPr lang="en-IE" sz="1600" dirty="0">
                <a:solidFill>
                  <a:srgbClr val="FF0000"/>
                </a:solidFill>
                <a:latin typeface="MV Boli" panose="02000500030200090000" pitchFamily="2" charset="0"/>
                <a:cs typeface="MV Boli" panose="02000500030200090000" pitchFamily="2" charset="0"/>
              </a:rPr>
              <a:t>Advertising Standards Authority of Ireland (ASAI) </a:t>
            </a:r>
            <a:r>
              <a:rPr lang="en-IE" sz="1600" dirty="0">
                <a:solidFill>
                  <a:srgbClr val="0070C0"/>
                </a:solidFill>
                <a:latin typeface="MV Boli" panose="02000500030200090000" pitchFamily="2" charset="0"/>
                <a:cs typeface="MV Boli" panose="02000500030200090000" pitchFamily="2" charset="0"/>
              </a:rPr>
              <a:t>a body set up and financed by the advertising industry in Ireland to ensure that advertisements are socially acceptable. </a:t>
            </a:r>
          </a:p>
          <a:p>
            <a:endParaRPr lang="en-IE" sz="1600" dirty="0">
              <a:solidFill>
                <a:srgbClr val="0070C0"/>
              </a:solidFill>
              <a:latin typeface="MV Boli" panose="02000500030200090000" pitchFamily="2" charset="0"/>
              <a:cs typeface="MV Boli" panose="02000500030200090000" pitchFamily="2" charset="0"/>
            </a:endParaRPr>
          </a:p>
          <a:p>
            <a:r>
              <a:rPr lang="en-IE" sz="1600" dirty="0">
                <a:solidFill>
                  <a:srgbClr val="0070C0"/>
                </a:solidFill>
                <a:latin typeface="MV Boli" panose="02000500030200090000" pitchFamily="2" charset="0"/>
                <a:cs typeface="MV Boli" panose="02000500030200090000" pitchFamily="2" charset="0"/>
              </a:rPr>
              <a:t>The operate a voluntary code of contact whereby advertisements are requested to be ‘legal, decent, honest and truthful. However, it only has the power to recommend that it is removed it cannot stop the advertisement.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93" y="3542034"/>
            <a:ext cx="1833741" cy="2747555"/>
          </a:xfrm>
          <a:prstGeom prst="rect">
            <a:avLst/>
          </a:prstGeom>
        </p:spPr>
      </p:pic>
      <p:cxnSp>
        <p:nvCxnSpPr>
          <p:cNvPr id="10" name="Curved Connector 9"/>
          <p:cNvCxnSpPr/>
          <p:nvPr/>
        </p:nvCxnSpPr>
        <p:spPr>
          <a:xfrm rot="16200000" flipV="1">
            <a:off x="3318454" y="1604983"/>
            <a:ext cx="1452650" cy="75788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5400000" flipH="1" flipV="1">
            <a:off x="4437770" y="749615"/>
            <a:ext cx="2251384" cy="197468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3734494" y="3059663"/>
            <a:ext cx="1038640" cy="6446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65838" y="2710249"/>
            <a:ext cx="407773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IE" dirty="0">
                <a:latin typeface="MV Boli" panose="02000500030200090000" pitchFamily="2" charset="0"/>
                <a:cs typeface="MV Boli" panose="02000500030200090000" pitchFamily="2" charset="0"/>
              </a:rPr>
              <a:t>What is the role of ethics in marketing promotion?</a:t>
            </a:r>
          </a:p>
        </p:txBody>
      </p:sp>
    </p:spTree>
    <p:extLst>
      <p:ext uri="{BB962C8B-B14F-4D97-AF65-F5344CB8AC3E}">
        <p14:creationId xmlns:p14="http://schemas.microsoft.com/office/powerpoint/2010/main" val="382209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73307363"/>
              </p:ext>
            </p:extLst>
          </p:nvPr>
        </p:nvGraphicFramePr>
        <p:xfrm>
          <a:off x="2425476" y="13648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5221" y="1073613"/>
            <a:ext cx="9101729"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400" b="1" dirty="0">
                <a:solidFill>
                  <a:srgbClr val="FF0000"/>
                </a:solidFill>
                <a:latin typeface="MV Boli" panose="02000500030200090000" pitchFamily="2" charset="0"/>
                <a:cs typeface="MV Boli" panose="02000500030200090000" pitchFamily="2" charset="0"/>
              </a:rPr>
              <a:t>Market segmentation </a:t>
            </a:r>
            <a:r>
              <a:rPr lang="en-IE" sz="1400" dirty="0">
                <a:latin typeface="MV Boli" panose="02000500030200090000" pitchFamily="2" charset="0"/>
                <a:cs typeface="MV Boli" panose="02000500030200090000" pitchFamily="2" charset="0"/>
              </a:rPr>
              <a:t>divides consumers into different categories, e.g. you females, high income makes, sports enthusiasts, etc. </a:t>
            </a:r>
          </a:p>
          <a:p>
            <a:r>
              <a:rPr lang="en-IE" sz="1400" dirty="0">
                <a:latin typeface="MV Boli" panose="02000500030200090000" pitchFamily="2" charset="0"/>
                <a:cs typeface="MV Boli" panose="02000500030200090000" pitchFamily="2" charset="0"/>
              </a:rPr>
              <a:t>The two most common methods of segmenting the market are: </a:t>
            </a:r>
          </a:p>
          <a:p>
            <a:pPr marL="342900" indent="-342900">
              <a:buAutoNum type="arabicPeriod"/>
            </a:pPr>
            <a:r>
              <a:rPr lang="en-IE" sz="1400" dirty="0">
                <a:latin typeface="MV Boli" panose="02000500030200090000" pitchFamily="2" charset="0"/>
                <a:cs typeface="MV Boli" panose="02000500030200090000" pitchFamily="2" charset="0"/>
              </a:rPr>
              <a:t>Demographic segmentation analyses consumers in terms of age, income, sex, social class, geographic area, etc.</a:t>
            </a:r>
          </a:p>
          <a:p>
            <a:pPr marL="342900" indent="-342900">
              <a:buAutoNum type="arabicPeriod"/>
            </a:pPr>
            <a:r>
              <a:rPr lang="en-IE" sz="1400" dirty="0">
                <a:latin typeface="MV Boli" panose="02000500030200090000" pitchFamily="2" charset="0"/>
                <a:cs typeface="MV Boli" panose="02000500030200090000" pitchFamily="2" charset="0"/>
              </a:rPr>
              <a:t>Psychological segmentation analyses consumers on the basis of their attitudes and tastes, for example, yuppies, hippies, conservatives or impulse buyers. </a:t>
            </a:r>
          </a:p>
        </p:txBody>
      </p:sp>
      <p:pic>
        <p:nvPicPr>
          <p:cNvPr id="5" name="Picture 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220" y="4609503"/>
            <a:ext cx="4351930" cy="2248497"/>
          </a:xfrm>
          <a:prstGeom prst="rect">
            <a:avLst/>
          </a:prstGeom>
        </p:spPr>
      </p:pic>
      <p:cxnSp>
        <p:nvCxnSpPr>
          <p:cNvPr id="7" name="Connector: Curved 6"/>
          <p:cNvCxnSpPr/>
          <p:nvPr/>
        </p:nvCxnSpPr>
        <p:spPr>
          <a:xfrm rot="10800000">
            <a:off x="2214694" y="1234073"/>
            <a:ext cx="3245072" cy="20626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6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75993056"/>
              </p:ext>
            </p:extLst>
          </p:nvPr>
        </p:nvGraphicFramePr>
        <p:xfrm>
          <a:off x="2395984" y="10547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2553" y="967193"/>
            <a:ext cx="6883153"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400" b="1" dirty="0">
                <a:solidFill>
                  <a:srgbClr val="FF0000"/>
                </a:solidFill>
                <a:latin typeface="MV Boli" panose="02000500030200090000" pitchFamily="2" charset="0"/>
                <a:cs typeface="MV Boli" panose="02000500030200090000" pitchFamily="2" charset="0"/>
              </a:rPr>
              <a:t>Market segmentation </a:t>
            </a:r>
            <a:r>
              <a:rPr lang="en-IE" sz="1400" dirty="0">
                <a:latin typeface="MV Boli" panose="02000500030200090000" pitchFamily="2" charset="0"/>
                <a:cs typeface="MV Boli" panose="02000500030200090000" pitchFamily="2" charset="0"/>
              </a:rPr>
              <a:t>divides consumers into different categories, e.g. you females, high income makes, sports enthusiasts, etc. </a:t>
            </a:r>
          </a:p>
          <a:p>
            <a:r>
              <a:rPr lang="en-IE" sz="1400" dirty="0">
                <a:latin typeface="MV Boli" panose="02000500030200090000" pitchFamily="2" charset="0"/>
                <a:cs typeface="MV Boli" panose="02000500030200090000" pitchFamily="2" charset="0"/>
              </a:rPr>
              <a:t>The two most common methods of segmenting the market are: </a:t>
            </a:r>
          </a:p>
          <a:p>
            <a:pPr marL="342900" indent="-342900">
              <a:buAutoNum type="arabicPeriod"/>
            </a:pPr>
            <a:r>
              <a:rPr lang="en-IE" sz="1400" dirty="0">
                <a:latin typeface="MV Boli" panose="02000500030200090000" pitchFamily="2" charset="0"/>
                <a:cs typeface="MV Boli" panose="02000500030200090000" pitchFamily="2" charset="0"/>
              </a:rPr>
              <a:t>Demographic segmentation analyses consumers in terms of age, income, sex, social class, geographic area, etc.</a:t>
            </a:r>
          </a:p>
          <a:p>
            <a:pPr marL="342900" indent="-342900">
              <a:buAutoNum type="arabicPeriod"/>
            </a:pPr>
            <a:r>
              <a:rPr lang="en-IE" sz="1400" dirty="0">
                <a:latin typeface="MV Boli" panose="02000500030200090000" pitchFamily="2" charset="0"/>
                <a:cs typeface="MV Boli" panose="02000500030200090000" pitchFamily="2" charset="0"/>
              </a:rPr>
              <a:t>Psychological segmentation analyses consumers on the basis of their attitudes and tastes, for example, yuppies, hippies, conservatives or impulse buyers. </a:t>
            </a:r>
          </a:p>
        </p:txBody>
      </p:sp>
      <p:pic>
        <p:nvPicPr>
          <p:cNvPr id="5" name="Picture 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833" y="4193410"/>
            <a:ext cx="5157273" cy="2664591"/>
          </a:xfrm>
          <a:prstGeom prst="rect">
            <a:avLst/>
          </a:prstGeom>
        </p:spPr>
      </p:pic>
      <p:cxnSp>
        <p:nvCxnSpPr>
          <p:cNvPr id="7" name="Connector: Curved 6"/>
          <p:cNvCxnSpPr/>
          <p:nvPr/>
        </p:nvCxnSpPr>
        <p:spPr>
          <a:xfrm rot="10800000">
            <a:off x="2197915" y="1079743"/>
            <a:ext cx="2624617" cy="20465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08847" y="4910442"/>
            <a:ext cx="6883153"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400" b="1" dirty="0">
                <a:solidFill>
                  <a:srgbClr val="FF0000"/>
                </a:solidFill>
                <a:latin typeface="MV Boli" panose="02000500030200090000" pitchFamily="2" charset="0"/>
                <a:cs typeface="MV Boli" panose="02000500030200090000" pitchFamily="2" charset="0"/>
              </a:rPr>
              <a:t>A market niche </a:t>
            </a:r>
            <a:r>
              <a:rPr lang="en-IE" sz="1400" dirty="0">
                <a:latin typeface="MV Boli" panose="02000500030200090000" pitchFamily="2" charset="0"/>
                <a:cs typeface="MV Boli" panose="02000500030200090000" pitchFamily="2" charset="0"/>
              </a:rPr>
              <a:t>is a specific gap in the market for a new product or service. </a:t>
            </a:r>
          </a:p>
          <a:p>
            <a:endParaRPr lang="en-IE" sz="1400" dirty="0">
              <a:latin typeface="MV Boli" panose="02000500030200090000" pitchFamily="2" charset="0"/>
              <a:cs typeface="MV Boli" panose="02000500030200090000" pitchFamily="2" charset="0"/>
            </a:endParaRPr>
          </a:p>
          <a:p>
            <a:r>
              <a:rPr lang="en-IE" sz="1400" dirty="0">
                <a:latin typeface="MV Boli" panose="02000500030200090000" pitchFamily="2" charset="0"/>
                <a:cs typeface="MV Boli" panose="02000500030200090000" pitchFamily="2" charset="0"/>
              </a:rPr>
              <a:t>Once a niche has been identified, the customers who will buy such a product will become the target market.  </a:t>
            </a:r>
          </a:p>
          <a:p>
            <a:endParaRPr lang="en-IE" sz="1400" dirty="0">
              <a:latin typeface="MV Boli" panose="02000500030200090000" pitchFamily="2" charset="0"/>
              <a:cs typeface="MV Boli" panose="02000500030200090000" pitchFamily="2" charset="0"/>
            </a:endParaRPr>
          </a:p>
          <a:p>
            <a:r>
              <a:rPr lang="en-IE" sz="1400" dirty="0">
                <a:latin typeface="MV Boli" panose="02000500030200090000" pitchFamily="2" charset="0"/>
                <a:cs typeface="MV Boli" panose="02000500030200090000" pitchFamily="2" charset="0"/>
              </a:rPr>
              <a:t>The target market is a precise description of the customers whom a product will be aimed. Normally, this will only be decided after careful market research. </a:t>
            </a:r>
          </a:p>
        </p:txBody>
      </p:sp>
      <p:cxnSp>
        <p:nvCxnSpPr>
          <p:cNvPr id="8" name="Connector: Curved 6"/>
          <p:cNvCxnSpPr>
            <a:cxnSpLocks/>
          </p:cNvCxnSpPr>
          <p:nvPr/>
        </p:nvCxnSpPr>
        <p:spPr>
          <a:xfrm rot="16200000" flipV="1">
            <a:off x="6178480" y="4517459"/>
            <a:ext cx="536922" cy="4110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27163" y="1182636"/>
            <a:ext cx="1989779"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400" b="1" dirty="0">
                <a:solidFill>
                  <a:srgbClr val="FF0000"/>
                </a:solidFill>
                <a:latin typeface="MV Boli" panose="02000500030200090000" pitchFamily="2" charset="0"/>
                <a:cs typeface="MV Boli" panose="02000500030200090000" pitchFamily="2" charset="0"/>
              </a:rPr>
              <a:t>Product Positioning </a:t>
            </a:r>
            <a:r>
              <a:rPr lang="en-IE" sz="1400" dirty="0">
                <a:latin typeface="MV Boli" panose="02000500030200090000" pitchFamily="2" charset="0"/>
                <a:cs typeface="MV Boli" panose="02000500030200090000" pitchFamily="2" charset="0"/>
              </a:rPr>
              <a:t>means creating an image for a product in the mind of the consumers in the target market.  </a:t>
            </a:r>
          </a:p>
        </p:txBody>
      </p:sp>
      <p:cxnSp>
        <p:nvCxnSpPr>
          <p:cNvPr id="10" name="Connector: Curved 10"/>
          <p:cNvCxnSpPr>
            <a:cxnSpLocks/>
          </p:cNvCxnSpPr>
          <p:nvPr/>
        </p:nvCxnSpPr>
        <p:spPr>
          <a:xfrm flipV="1">
            <a:off x="7457813" y="1275506"/>
            <a:ext cx="2407640" cy="17946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8837" y="142618"/>
            <a:ext cx="11549849" cy="800219"/>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IE" dirty="0">
                <a:latin typeface="MV Boli" panose="02000500030200090000" pitchFamily="2" charset="0"/>
                <a:cs typeface="MV Boli" panose="02000500030200090000" pitchFamily="2" charset="0"/>
              </a:rPr>
              <a:t>A </a:t>
            </a:r>
            <a:r>
              <a:rPr lang="en-IE" sz="2800" u="sng" dirty="0">
                <a:solidFill>
                  <a:srgbClr val="FF0000"/>
                </a:solidFill>
                <a:latin typeface="MV Boli" panose="02000500030200090000" pitchFamily="2" charset="0"/>
                <a:cs typeface="MV Boli" panose="02000500030200090000" pitchFamily="2" charset="0"/>
              </a:rPr>
              <a:t>marketing strategy</a:t>
            </a:r>
            <a:r>
              <a:rPr lang="en-IE" sz="2800" dirty="0">
                <a:solidFill>
                  <a:srgbClr val="FF0000"/>
                </a:solidFill>
                <a:latin typeface="MV Boli" panose="02000500030200090000" pitchFamily="2" charset="0"/>
                <a:cs typeface="MV Boli" panose="02000500030200090000" pitchFamily="2" charset="0"/>
              </a:rPr>
              <a:t> </a:t>
            </a:r>
            <a:r>
              <a:rPr lang="en-IE" dirty="0">
                <a:latin typeface="MV Boli" panose="02000500030200090000" pitchFamily="2" charset="0"/>
                <a:cs typeface="MV Boli" panose="02000500030200090000" pitchFamily="2" charset="0"/>
              </a:rPr>
              <a:t>is a plan setting out how business will identify and satisfy the customer needs identified by market research. It does this by… </a:t>
            </a:r>
          </a:p>
        </p:txBody>
      </p:sp>
    </p:spTree>
    <p:extLst>
      <p:ext uri="{BB962C8B-B14F-4D97-AF65-F5344CB8AC3E}">
        <p14:creationId xmlns:p14="http://schemas.microsoft.com/office/powerpoint/2010/main" val="34714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6" grpId="0" animBg="1"/>
      <p:bldP spid="9"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 y="4071391"/>
            <a:ext cx="3712863" cy="2786609"/>
          </a:xfrm>
          <a:prstGeom prst="rect">
            <a:avLst/>
          </a:prstGeom>
        </p:spPr>
      </p:pic>
      <p:graphicFrame>
        <p:nvGraphicFramePr>
          <p:cNvPr id="2" name="Diagram 1"/>
          <p:cNvGraphicFramePr/>
          <p:nvPr>
            <p:extLst>
              <p:ext uri="{D42A27DB-BD31-4B8C-83A1-F6EECF244321}">
                <p14:modId xmlns:p14="http://schemas.microsoft.com/office/powerpoint/2010/main" val="2730790541"/>
              </p:ext>
            </p:extLst>
          </p:nvPr>
        </p:nvGraphicFramePr>
        <p:xfrm>
          <a:off x="2557907" y="10579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225989" y="4660778"/>
            <a:ext cx="6883153"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400" b="1" dirty="0">
                <a:solidFill>
                  <a:srgbClr val="FF0000"/>
                </a:solidFill>
                <a:latin typeface="MV Boli" panose="02000500030200090000" pitchFamily="2" charset="0"/>
                <a:cs typeface="MV Boli" panose="02000500030200090000" pitchFamily="2" charset="0"/>
              </a:rPr>
              <a:t>A market niche </a:t>
            </a:r>
            <a:r>
              <a:rPr lang="en-IE" sz="1400" dirty="0">
                <a:latin typeface="MV Boli" panose="02000500030200090000" pitchFamily="2" charset="0"/>
                <a:cs typeface="MV Boli" panose="02000500030200090000" pitchFamily="2" charset="0"/>
              </a:rPr>
              <a:t>is a specific gap in the market for a new product or service. </a:t>
            </a:r>
          </a:p>
          <a:p>
            <a:endParaRPr lang="en-IE" sz="1400" dirty="0">
              <a:latin typeface="MV Boli" panose="02000500030200090000" pitchFamily="2" charset="0"/>
              <a:cs typeface="MV Boli" panose="02000500030200090000" pitchFamily="2" charset="0"/>
            </a:endParaRPr>
          </a:p>
          <a:p>
            <a:r>
              <a:rPr lang="en-IE" sz="1400" dirty="0">
                <a:latin typeface="MV Boli" panose="02000500030200090000" pitchFamily="2" charset="0"/>
                <a:cs typeface="MV Boli" panose="02000500030200090000" pitchFamily="2" charset="0"/>
              </a:rPr>
              <a:t>Once a niche has been identified, the customers who will buy such a product will become the target market.  </a:t>
            </a:r>
          </a:p>
          <a:p>
            <a:endParaRPr lang="en-IE" sz="1400" dirty="0">
              <a:latin typeface="MV Boli" panose="02000500030200090000" pitchFamily="2" charset="0"/>
              <a:cs typeface="MV Boli" panose="02000500030200090000" pitchFamily="2" charset="0"/>
            </a:endParaRPr>
          </a:p>
          <a:p>
            <a:r>
              <a:rPr lang="en-IE" sz="1400" dirty="0">
                <a:latin typeface="MV Boli" panose="02000500030200090000" pitchFamily="2" charset="0"/>
                <a:cs typeface="MV Boli" panose="02000500030200090000" pitchFamily="2" charset="0"/>
              </a:rPr>
              <a:t>The target market is a precise description of the customers whom a product will be aimed. Normally, this will only be decided after careful market research. </a:t>
            </a:r>
          </a:p>
        </p:txBody>
      </p:sp>
      <p:cxnSp>
        <p:nvCxnSpPr>
          <p:cNvPr id="7" name="Connector: Curved 6"/>
          <p:cNvCxnSpPr>
            <a:cxnSpLocks/>
          </p:cNvCxnSpPr>
          <p:nvPr/>
        </p:nvCxnSpPr>
        <p:spPr>
          <a:xfrm>
            <a:off x="5225991" y="4048220"/>
            <a:ext cx="1233993" cy="6125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25990" y="99136"/>
            <a:ext cx="541720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E" sz="1400" b="1" dirty="0">
                <a:solidFill>
                  <a:srgbClr val="FF0000"/>
                </a:solidFill>
                <a:latin typeface="MV Boli" panose="02000500030200090000" pitchFamily="2" charset="0"/>
                <a:cs typeface="MV Boli" panose="02000500030200090000" pitchFamily="2" charset="0"/>
              </a:rPr>
              <a:t>Product Positioning </a:t>
            </a:r>
            <a:r>
              <a:rPr lang="en-IE" sz="1400" dirty="0">
                <a:latin typeface="MV Boli" panose="02000500030200090000" pitchFamily="2" charset="0"/>
                <a:cs typeface="MV Boli" panose="02000500030200090000" pitchFamily="2" charset="0"/>
              </a:rPr>
              <a:t>means creating an image for a product in the mind of the consumers in the target market.  </a:t>
            </a:r>
          </a:p>
        </p:txBody>
      </p:sp>
      <p:cxnSp>
        <p:nvCxnSpPr>
          <p:cNvPr id="11" name="Connector: Curved 10"/>
          <p:cNvCxnSpPr>
            <a:cxnSpLocks/>
          </p:cNvCxnSpPr>
          <p:nvPr/>
        </p:nvCxnSpPr>
        <p:spPr>
          <a:xfrm rot="16200000" flipV="1">
            <a:off x="5635256" y="499730"/>
            <a:ext cx="2254102" cy="18500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524" y="99136"/>
            <a:ext cx="3521797" cy="2039984"/>
          </a:xfrm>
          <a:prstGeom prst="rect">
            <a:avLst/>
          </a:prstGeom>
        </p:spPr>
      </p:pic>
    </p:spTree>
    <p:extLst>
      <p:ext uri="{BB962C8B-B14F-4D97-AF65-F5344CB8AC3E}">
        <p14:creationId xmlns:p14="http://schemas.microsoft.com/office/powerpoint/2010/main" val="31513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47650"/>
            <a:ext cx="9753600" cy="6362700"/>
          </a:xfrm>
          <a:prstGeom prst="rect">
            <a:avLst/>
          </a:prstGeom>
        </p:spPr>
      </p:pic>
    </p:spTree>
    <p:extLst>
      <p:ext uri="{BB962C8B-B14F-4D97-AF65-F5344CB8AC3E}">
        <p14:creationId xmlns:p14="http://schemas.microsoft.com/office/powerpoint/2010/main" val="185606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265"/>
            <a:ext cx="12192000" cy="1692771"/>
          </a:xfrm>
          <a:prstGeom prst="rect">
            <a:avLst/>
          </a:prstGeom>
          <a:noFill/>
        </p:spPr>
        <p:txBody>
          <a:bodyPr wrap="square" rtlCol="0">
            <a:spAutoFit/>
          </a:bodyPr>
          <a:lstStyle/>
          <a:p>
            <a:pPr algn="ctr"/>
            <a:r>
              <a:rPr lang="en-IE" sz="4400" dirty="0">
                <a:solidFill>
                  <a:srgbClr val="FF0000"/>
                </a:solidFill>
                <a:latin typeface="MV Boli" panose="02000500030200090000" pitchFamily="2" charset="0"/>
                <a:cs typeface="MV Boli" panose="02000500030200090000" pitchFamily="2" charset="0"/>
              </a:rPr>
              <a:t>‘Product’ </a:t>
            </a:r>
            <a:r>
              <a:rPr lang="en-IE" sz="2000" dirty="0">
                <a:latin typeface="MV Boli" panose="02000500030200090000" pitchFamily="2" charset="0"/>
                <a:cs typeface="MV Boli" panose="02000500030200090000" pitchFamily="2" charset="0"/>
              </a:rPr>
              <a:t>is a good or service produced to meet a customer need. Designing a suitable product is the most important part of the marketing mix. If the product does not satisfy customer needs then the other P’s will not work. The product portfolio/range describes the range of products produced by a business.  </a:t>
            </a:r>
            <a:endParaRPr lang="en-IE" sz="4400" dirty="0">
              <a:latin typeface="MV Boli" panose="02000500030200090000" pitchFamily="2" charset="0"/>
              <a:cs typeface="MV Boli" panose="02000500030200090000" pitchFamily="2" charset="0"/>
            </a:endParaRPr>
          </a:p>
        </p:txBody>
      </p:sp>
      <p:graphicFrame>
        <p:nvGraphicFramePr>
          <p:cNvPr id="3" name="Diagram 2"/>
          <p:cNvGraphicFramePr/>
          <p:nvPr>
            <p:extLst>
              <p:ext uri="{D42A27DB-BD31-4B8C-83A1-F6EECF244321}">
                <p14:modId xmlns:p14="http://schemas.microsoft.com/office/powerpoint/2010/main" val="1743395310"/>
              </p:ext>
            </p:extLst>
          </p:nvPr>
        </p:nvGraphicFramePr>
        <p:xfrm>
          <a:off x="0" y="1166234"/>
          <a:ext cx="12192000" cy="5936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9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740" y="2317898"/>
            <a:ext cx="40403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IE" dirty="0">
                <a:latin typeface="MV Boli" panose="02000500030200090000" pitchFamily="2" charset="0"/>
                <a:cs typeface="MV Boli" panose="02000500030200090000" pitchFamily="2" charset="0"/>
              </a:rPr>
              <a:t>What are the benefits of product branding to a firm?</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3991" y="2928149"/>
            <a:ext cx="6578009" cy="4312623"/>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549" y="4610165"/>
            <a:ext cx="3656311" cy="2294589"/>
          </a:xfrm>
          <a:prstGeom prst="rect">
            <a:avLst/>
          </a:prstGeom>
        </p:spPr>
      </p:pic>
    </p:spTree>
    <p:controls>
      <mc:AlternateContent xmlns:mc="http://schemas.openxmlformats.org/markup-compatibility/2006">
        <mc:Choice xmlns:v="urn:schemas-microsoft-com:vml" Requires="v">
          <p:control spid="4149" name="Object" r:id="rId2" imgW="1828800" imgH="1828800"/>
        </mc:Choice>
        <mc:Fallback>
          <p:control name="Object" r:id="rId2" imgW="1828800" imgH="1828800">
            <p:pic>
              <p:nvPicPr>
                <p:cNvPr id="3" name="Object"/>
                <p:cNvPicPr preferRelativeResize="0">
                  <a:picLocks noChangeArrowheads="1" noChangeShapeType="1"/>
                </p:cNvPicPr>
                <p:nvPr/>
              </p:nvPicPr>
              <p:blipFill>
                <a:blip r:embed="rId6"/>
                <a:srcRect/>
                <a:stretch>
                  <a:fillRect/>
                </a:stretch>
              </p:blipFill>
              <p:spPr bwMode="auto">
                <a:xfrm>
                  <a:off x="9194800" y="368300"/>
                  <a:ext cx="1968500" cy="1155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1402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265"/>
            <a:ext cx="12192000" cy="1692771"/>
          </a:xfrm>
          <a:prstGeom prst="rect">
            <a:avLst/>
          </a:prstGeom>
          <a:noFill/>
        </p:spPr>
        <p:txBody>
          <a:bodyPr wrap="square" rtlCol="0">
            <a:spAutoFit/>
          </a:bodyPr>
          <a:lstStyle/>
          <a:p>
            <a:pPr algn="ctr"/>
            <a:r>
              <a:rPr lang="en-IE" sz="4400" dirty="0">
                <a:solidFill>
                  <a:srgbClr val="FF0000"/>
                </a:solidFill>
                <a:latin typeface="MV Boli" panose="02000500030200090000" pitchFamily="2" charset="0"/>
                <a:cs typeface="MV Boli" panose="02000500030200090000" pitchFamily="2" charset="0"/>
              </a:rPr>
              <a:t>‘Product’ </a:t>
            </a:r>
            <a:r>
              <a:rPr lang="en-IE" sz="2000" dirty="0">
                <a:latin typeface="MV Boli" panose="02000500030200090000" pitchFamily="2" charset="0"/>
                <a:cs typeface="MV Boli" panose="02000500030200090000" pitchFamily="2" charset="0"/>
              </a:rPr>
              <a:t>is a good or service produced to meet a customer need. Designing a suitable product is the most important part of the marketing mix. If the product does not satisfy customer needs then the other P’s will not work. The product portfolio/range describes the range of products produced by a business.  </a:t>
            </a:r>
            <a:endParaRPr lang="en-IE" sz="4400" dirty="0">
              <a:latin typeface="MV Boli" panose="02000500030200090000" pitchFamily="2" charset="0"/>
              <a:cs typeface="MV Boli" panose="02000500030200090000" pitchFamily="2" charset="0"/>
            </a:endParaRPr>
          </a:p>
        </p:txBody>
      </p:sp>
      <p:graphicFrame>
        <p:nvGraphicFramePr>
          <p:cNvPr id="3" name="Diagram 2"/>
          <p:cNvGraphicFramePr/>
          <p:nvPr>
            <p:extLst>
              <p:ext uri="{D42A27DB-BD31-4B8C-83A1-F6EECF244321}">
                <p14:modId xmlns:p14="http://schemas.microsoft.com/office/powerpoint/2010/main" val="2488393858"/>
              </p:ext>
            </p:extLst>
          </p:nvPr>
        </p:nvGraphicFramePr>
        <p:xfrm>
          <a:off x="0" y="1166234"/>
          <a:ext cx="12192000" cy="5936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llout: Left Arrow 3"/>
          <p:cNvSpPr/>
          <p:nvPr/>
        </p:nvSpPr>
        <p:spPr>
          <a:xfrm>
            <a:off x="6847367" y="5380075"/>
            <a:ext cx="2030819" cy="1329070"/>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a:p>
        </p:txBody>
      </p:sp>
      <p:sp>
        <p:nvSpPr>
          <p:cNvPr id="5" name="Callout: Left Arrow 4"/>
          <p:cNvSpPr/>
          <p:nvPr/>
        </p:nvSpPr>
        <p:spPr>
          <a:xfrm rot="5400000">
            <a:off x="7198241" y="5029201"/>
            <a:ext cx="2030819" cy="1329070"/>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a:p>
        </p:txBody>
      </p:sp>
      <p:sp>
        <p:nvSpPr>
          <p:cNvPr id="6" name="TextBox 5"/>
          <p:cNvSpPr txBox="1"/>
          <p:nvPr/>
        </p:nvSpPr>
        <p:spPr>
          <a:xfrm>
            <a:off x="7549115" y="5459834"/>
            <a:ext cx="1329071" cy="1169551"/>
          </a:xfrm>
          <a:prstGeom prst="rect">
            <a:avLst/>
          </a:prstGeom>
          <a:noFill/>
        </p:spPr>
        <p:txBody>
          <a:bodyPr wrap="square" rtlCol="0">
            <a:spAutoFit/>
          </a:bodyPr>
          <a:lstStyle/>
          <a:p>
            <a:pPr algn="ctr"/>
            <a:r>
              <a:rPr lang="en-IE" sz="1400" dirty="0">
                <a:solidFill>
                  <a:schemeClr val="bg1"/>
                </a:solidFill>
                <a:latin typeface="MV Boli" panose="02000500030200090000" pitchFamily="2" charset="0"/>
                <a:cs typeface="MV Boli" panose="02000500030200090000" pitchFamily="2" charset="0"/>
              </a:rPr>
              <a:t>How do you protect product branding &amp; packaging?</a:t>
            </a:r>
          </a:p>
        </p:txBody>
      </p:sp>
    </p:spTree>
    <p:extLst>
      <p:ext uri="{BB962C8B-B14F-4D97-AF65-F5344CB8AC3E}">
        <p14:creationId xmlns:p14="http://schemas.microsoft.com/office/powerpoint/2010/main" val="39407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2826</Words>
  <Application>Microsoft Office PowerPoint</Application>
  <PresentationFormat>Widescreen</PresentationFormat>
  <Paragraphs>200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Coláiste na Sceilge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Lisa</cp:lastModifiedBy>
  <cp:revision>73</cp:revision>
  <dcterms:created xsi:type="dcterms:W3CDTF">2017-02-13T13:02:31Z</dcterms:created>
  <dcterms:modified xsi:type="dcterms:W3CDTF">2017-08-16T10:32:45Z</dcterms:modified>
</cp:coreProperties>
</file>