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34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CE36-A93D-4426-AF1F-5720E3BCF3D2}" type="datetimeFigureOut">
              <a:rPr lang="en-IE" smtClean="0"/>
              <a:t>11/05/2017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CB2B0-8BAF-4AED-8E06-EE36126BE1B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60819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CE36-A93D-4426-AF1F-5720E3BCF3D2}" type="datetimeFigureOut">
              <a:rPr lang="en-IE" smtClean="0"/>
              <a:t>11/05/2017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CB2B0-8BAF-4AED-8E06-EE36126BE1B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1861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CE36-A93D-4426-AF1F-5720E3BCF3D2}" type="datetimeFigureOut">
              <a:rPr lang="en-IE" smtClean="0"/>
              <a:t>11/05/2017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CB2B0-8BAF-4AED-8E06-EE36126BE1B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34321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CE36-A93D-4426-AF1F-5720E3BCF3D2}" type="datetimeFigureOut">
              <a:rPr lang="en-IE" smtClean="0"/>
              <a:t>11/05/2017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CB2B0-8BAF-4AED-8E06-EE36126BE1B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81728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CE36-A93D-4426-AF1F-5720E3BCF3D2}" type="datetimeFigureOut">
              <a:rPr lang="en-IE" smtClean="0"/>
              <a:t>11/05/2017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CB2B0-8BAF-4AED-8E06-EE36126BE1B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97626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CE36-A93D-4426-AF1F-5720E3BCF3D2}" type="datetimeFigureOut">
              <a:rPr lang="en-IE" smtClean="0"/>
              <a:t>11/05/2017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CB2B0-8BAF-4AED-8E06-EE36126BE1B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4004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CE36-A93D-4426-AF1F-5720E3BCF3D2}" type="datetimeFigureOut">
              <a:rPr lang="en-IE" smtClean="0"/>
              <a:t>11/05/2017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CB2B0-8BAF-4AED-8E06-EE36126BE1B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38450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CE36-A93D-4426-AF1F-5720E3BCF3D2}" type="datetimeFigureOut">
              <a:rPr lang="en-IE" smtClean="0"/>
              <a:t>11/05/2017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CB2B0-8BAF-4AED-8E06-EE36126BE1B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97157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CE36-A93D-4426-AF1F-5720E3BCF3D2}" type="datetimeFigureOut">
              <a:rPr lang="en-IE" smtClean="0"/>
              <a:t>11/05/2017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CB2B0-8BAF-4AED-8E06-EE36126BE1B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20829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CE36-A93D-4426-AF1F-5720E3BCF3D2}" type="datetimeFigureOut">
              <a:rPr lang="en-IE" smtClean="0"/>
              <a:t>11/05/2017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CB2B0-8BAF-4AED-8E06-EE36126BE1B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79108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CE36-A93D-4426-AF1F-5720E3BCF3D2}" type="datetimeFigureOut">
              <a:rPr lang="en-IE" smtClean="0"/>
              <a:t>11/05/2017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CB2B0-8BAF-4AED-8E06-EE36126BE1B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21883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3CE36-A93D-4426-AF1F-5720E3BCF3D2}" type="datetimeFigureOut">
              <a:rPr lang="en-IE" smtClean="0"/>
              <a:t>11/05/2017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CB2B0-8BAF-4AED-8E06-EE36126BE1B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67051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652863" y="1540125"/>
            <a:ext cx="284235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b="1" dirty="0" smtClean="0">
                <a:solidFill>
                  <a:srgbClr val="00B0F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1.</a:t>
            </a:r>
            <a:r>
              <a:rPr lang="en-IE" b="1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WWW</a:t>
            </a:r>
            <a:r>
              <a:rPr lang="en-IE" dirty="0" smtClean="0">
                <a:latin typeface="MV Boli" panose="02000500030200090000" pitchFamily="2" charset="0"/>
                <a:cs typeface="MV Boli" panose="02000500030200090000" pitchFamily="2" charset="0"/>
              </a:rPr>
              <a:t> (what went well)</a:t>
            </a:r>
            <a:endParaRPr lang="en-IE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cxnSp>
        <p:nvCxnSpPr>
          <p:cNvPr id="7" name="Curved Connector 6"/>
          <p:cNvCxnSpPr>
            <a:endCxn id="5" idx="1"/>
          </p:cNvCxnSpPr>
          <p:nvPr/>
        </p:nvCxnSpPr>
        <p:spPr>
          <a:xfrm flipV="1">
            <a:off x="6748786" y="1909457"/>
            <a:ext cx="1904077" cy="805408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800640" y="3104921"/>
            <a:ext cx="31430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b="1" dirty="0">
                <a:solidFill>
                  <a:srgbClr val="00B0F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2</a:t>
            </a:r>
            <a:r>
              <a:rPr lang="en-IE" sz="2400" b="1" dirty="0" smtClean="0">
                <a:solidFill>
                  <a:srgbClr val="00B0F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. </a:t>
            </a:r>
            <a:r>
              <a:rPr lang="en-IE" b="1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EBI</a:t>
            </a:r>
            <a:r>
              <a:rPr lang="en-IE" dirty="0" smtClean="0">
                <a:latin typeface="MV Boli" panose="02000500030200090000" pitchFamily="2" charset="0"/>
                <a:cs typeface="MV Boli" panose="02000500030200090000" pitchFamily="2" charset="0"/>
              </a:rPr>
              <a:t> (even better if…)</a:t>
            </a:r>
            <a:endParaRPr lang="en-IE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cxnSp>
        <p:nvCxnSpPr>
          <p:cNvPr id="9" name="Curved Connector 8"/>
          <p:cNvCxnSpPr>
            <a:endCxn id="8" idx="1"/>
          </p:cNvCxnSpPr>
          <p:nvPr/>
        </p:nvCxnSpPr>
        <p:spPr>
          <a:xfrm>
            <a:off x="6846326" y="2829730"/>
            <a:ext cx="1954314" cy="506024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915305" y="4768748"/>
            <a:ext cx="389215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b="1" dirty="0" smtClean="0">
                <a:solidFill>
                  <a:srgbClr val="00B0F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3. </a:t>
            </a:r>
            <a:r>
              <a:rPr lang="en-IE" dirty="0" smtClean="0">
                <a:latin typeface="MV Boli" panose="02000500030200090000" pitchFamily="2" charset="0"/>
                <a:cs typeface="MV Boli" panose="02000500030200090000" pitchFamily="2" charset="0"/>
              </a:rPr>
              <a:t>What did you learn?/gain from it?</a:t>
            </a:r>
            <a:endParaRPr lang="en-IE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cxnSp>
        <p:nvCxnSpPr>
          <p:cNvPr id="12" name="Curved Connector 11"/>
          <p:cNvCxnSpPr>
            <a:endCxn id="11" idx="1"/>
          </p:cNvCxnSpPr>
          <p:nvPr/>
        </p:nvCxnSpPr>
        <p:spPr>
          <a:xfrm rot="16200000" flipH="1">
            <a:off x="6277331" y="3500106"/>
            <a:ext cx="2341352" cy="934596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697650" y="4521257"/>
            <a:ext cx="37718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b="1" dirty="0" smtClean="0">
                <a:solidFill>
                  <a:srgbClr val="00B0F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4. </a:t>
            </a:r>
            <a:r>
              <a:rPr lang="en-IE" dirty="0" smtClean="0">
                <a:latin typeface="MV Boli" panose="02000500030200090000" pitchFamily="2" charset="0"/>
                <a:cs typeface="MV Boli" panose="02000500030200090000" pitchFamily="2" charset="0"/>
              </a:rPr>
              <a:t>Work shadowing – what is it?/ did you experience it?</a:t>
            </a:r>
          </a:p>
        </p:txBody>
      </p:sp>
      <p:cxnSp>
        <p:nvCxnSpPr>
          <p:cNvPr id="15" name="Curved Connector 14"/>
          <p:cNvCxnSpPr/>
          <p:nvPr/>
        </p:nvCxnSpPr>
        <p:spPr>
          <a:xfrm rot="5400000">
            <a:off x="4829762" y="3722306"/>
            <a:ext cx="1208674" cy="575471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19080" y="3516461"/>
            <a:ext cx="284235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b="1" dirty="0" smtClean="0">
                <a:solidFill>
                  <a:srgbClr val="00B0F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5. </a:t>
            </a:r>
            <a:r>
              <a:rPr lang="en-IE" dirty="0" smtClean="0">
                <a:latin typeface="MV Boli" panose="02000500030200090000" pitchFamily="2" charset="0"/>
                <a:cs typeface="MV Boli" panose="02000500030200090000" pitchFamily="2" charset="0"/>
              </a:rPr>
              <a:t>Communication skills – what are they?</a:t>
            </a:r>
          </a:p>
          <a:p>
            <a:endParaRPr lang="en-IE" dirty="0">
              <a:latin typeface="MV Boli" panose="02000500030200090000" pitchFamily="2" charset="0"/>
              <a:cs typeface="MV Boli" panose="02000500030200090000" pitchFamily="2" charset="0"/>
            </a:endParaRPr>
          </a:p>
          <a:p>
            <a:r>
              <a:rPr lang="en-IE" dirty="0" smtClean="0">
                <a:latin typeface="MV Boli" panose="02000500030200090000" pitchFamily="2" charset="0"/>
                <a:cs typeface="MV Boli" panose="02000500030200090000" pitchFamily="2" charset="0"/>
              </a:rPr>
              <a:t>Did you develop yours?</a:t>
            </a:r>
            <a:endParaRPr lang="en-IE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cxnSp>
        <p:nvCxnSpPr>
          <p:cNvPr id="18" name="Curved Connector 17"/>
          <p:cNvCxnSpPr/>
          <p:nvPr/>
        </p:nvCxnSpPr>
        <p:spPr>
          <a:xfrm rot="10800000" flipV="1">
            <a:off x="3156802" y="2696511"/>
            <a:ext cx="1029609" cy="408409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14449" y="218345"/>
            <a:ext cx="2842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b="1" dirty="0">
                <a:solidFill>
                  <a:srgbClr val="00B0F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6</a:t>
            </a:r>
            <a:r>
              <a:rPr lang="en-IE" sz="2400" b="1" dirty="0" smtClean="0">
                <a:solidFill>
                  <a:srgbClr val="00B0F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. </a:t>
            </a:r>
            <a:r>
              <a:rPr lang="en-IE" dirty="0" smtClean="0">
                <a:latin typeface="MV Boli" panose="02000500030200090000" pitchFamily="2" charset="0"/>
                <a:cs typeface="MV Boli" panose="02000500030200090000" pitchFamily="2" charset="0"/>
              </a:rPr>
              <a:t>Work experience</a:t>
            </a:r>
            <a:endParaRPr lang="en-IE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cxnSp>
        <p:nvCxnSpPr>
          <p:cNvPr id="22" name="Curved Connector 21"/>
          <p:cNvCxnSpPr/>
          <p:nvPr/>
        </p:nvCxnSpPr>
        <p:spPr>
          <a:xfrm rot="10800000">
            <a:off x="2253418" y="1183665"/>
            <a:ext cx="2100484" cy="1221025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30969" y="665184"/>
            <a:ext cx="5999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err="1" smtClean="0">
                <a:latin typeface="MV Boli" panose="02000500030200090000" pitchFamily="2" charset="0"/>
                <a:cs typeface="MV Boli" panose="02000500030200090000" pitchFamily="2" charset="0"/>
              </a:rPr>
              <a:t>Adv</a:t>
            </a:r>
            <a:endParaRPr lang="en-IE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231459" y="665184"/>
            <a:ext cx="1202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>
                <a:latin typeface="MV Boli" panose="02000500030200090000" pitchFamily="2" charset="0"/>
                <a:cs typeface="MV Boli" panose="02000500030200090000" pitchFamily="2" charset="0"/>
              </a:rPr>
              <a:t>Dis-</a:t>
            </a:r>
            <a:r>
              <a:rPr lang="en-IE" dirty="0" err="1" smtClean="0">
                <a:latin typeface="MV Boli" panose="02000500030200090000" pitchFamily="2" charset="0"/>
                <a:cs typeface="MV Boli" panose="02000500030200090000" pitchFamily="2" charset="0"/>
              </a:rPr>
              <a:t>adv</a:t>
            </a:r>
            <a:endParaRPr lang="en-IE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>
            <a:off x="1117600" y="909159"/>
            <a:ext cx="11289" cy="121315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330969" y="1117600"/>
            <a:ext cx="1667164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4277098" y="5322746"/>
            <a:ext cx="5999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err="1" smtClean="0">
                <a:latin typeface="MV Boli" panose="02000500030200090000" pitchFamily="2" charset="0"/>
                <a:cs typeface="MV Boli" panose="02000500030200090000" pitchFamily="2" charset="0"/>
              </a:rPr>
              <a:t>Adv</a:t>
            </a:r>
            <a:endParaRPr lang="en-IE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177589" y="5322746"/>
            <a:ext cx="1312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>
                <a:latin typeface="MV Boli" panose="02000500030200090000" pitchFamily="2" charset="0"/>
                <a:cs typeface="MV Boli" panose="02000500030200090000" pitchFamily="2" charset="0"/>
              </a:rPr>
              <a:t>Dis-</a:t>
            </a:r>
            <a:r>
              <a:rPr lang="en-IE" dirty="0" err="1" smtClean="0">
                <a:latin typeface="MV Boli" panose="02000500030200090000" pitchFamily="2" charset="0"/>
                <a:cs typeface="MV Boli" panose="02000500030200090000" pitchFamily="2" charset="0"/>
              </a:rPr>
              <a:t>adv</a:t>
            </a:r>
            <a:endParaRPr lang="en-IE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5063729" y="5566721"/>
            <a:ext cx="11289" cy="121315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4277098" y="5775162"/>
            <a:ext cx="1667164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4470532" y="123228"/>
            <a:ext cx="57910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b="1" dirty="0">
                <a:solidFill>
                  <a:srgbClr val="00B0F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7</a:t>
            </a:r>
            <a:r>
              <a:rPr lang="en-IE" sz="2400" b="1" dirty="0" smtClean="0">
                <a:solidFill>
                  <a:srgbClr val="00B0F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. </a:t>
            </a:r>
            <a:r>
              <a:rPr lang="en-IE" b="1" dirty="0" smtClean="0">
                <a:solidFill>
                  <a:srgbClr val="00B05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Health &amp; safety </a:t>
            </a:r>
            <a:r>
              <a:rPr lang="en-IE" dirty="0" smtClean="0">
                <a:latin typeface="MV Boli" panose="02000500030200090000" pitchFamily="2" charset="0"/>
                <a:cs typeface="MV Boli" panose="02000500030200090000" pitchFamily="2" charset="0"/>
              </a:rPr>
              <a:t>in the workplace…</a:t>
            </a:r>
          </a:p>
          <a:p>
            <a:pPr marL="285750" indent="-285750">
              <a:buFontTx/>
              <a:buChar char="-"/>
            </a:pPr>
            <a:r>
              <a:rPr lang="en-IE" dirty="0" smtClean="0">
                <a:latin typeface="MV Boli" panose="02000500030200090000" pitchFamily="2" charset="0"/>
                <a:cs typeface="MV Boli" panose="02000500030200090000" pitchFamily="2" charset="0"/>
              </a:rPr>
              <a:t>Why is it important</a:t>
            </a:r>
          </a:p>
          <a:p>
            <a:pPr marL="285750" indent="-285750">
              <a:buFontTx/>
              <a:buChar char="-"/>
            </a:pPr>
            <a:r>
              <a:rPr lang="en-IE" dirty="0" smtClean="0">
                <a:latin typeface="MV Boli" panose="02000500030200090000" pitchFamily="2" charset="0"/>
                <a:cs typeface="MV Boli" panose="02000500030200090000" pitchFamily="2" charset="0"/>
              </a:rPr>
              <a:t>Did you have to comply by any?</a:t>
            </a:r>
            <a:endParaRPr lang="en-IE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cxnSp>
        <p:nvCxnSpPr>
          <p:cNvPr id="36" name="Curved Connector 35"/>
          <p:cNvCxnSpPr/>
          <p:nvPr/>
        </p:nvCxnSpPr>
        <p:spPr>
          <a:xfrm rot="16200000" flipV="1">
            <a:off x="4926903" y="1588792"/>
            <a:ext cx="1173740" cy="672368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145926" y="2200097"/>
            <a:ext cx="2842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>
                <a:latin typeface="MV Boli" panose="02000500030200090000" pitchFamily="2" charset="0"/>
                <a:cs typeface="MV Boli" panose="02000500030200090000" pitchFamily="2" charset="0"/>
              </a:rPr>
              <a:t>Overall, my experience…</a:t>
            </a:r>
            <a:endParaRPr lang="en-IE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1026" name="Picture 2" descr="Image result for work experience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5961" y="1892851"/>
            <a:ext cx="3094869" cy="2321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health and safet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3274" y="20333"/>
            <a:ext cx="1106172" cy="1486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mage result for work shadow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0072" y="5281739"/>
            <a:ext cx="1111808" cy="1111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Image result for communication skills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80" y="4594778"/>
            <a:ext cx="2760026" cy="2263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Image result for work experience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6733" y="130600"/>
            <a:ext cx="1666816" cy="1114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6704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89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MV Boli</vt:lpstr>
      <vt:lpstr>Office Theme</vt:lpstr>
      <vt:lpstr>PowerPoint Presentation</vt:lpstr>
    </vt:vector>
  </TitlesOfParts>
  <Company>Coláiste na Sceilge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teacher</dc:creator>
  <cp:lastModifiedBy>teacher</cp:lastModifiedBy>
  <cp:revision>3</cp:revision>
  <dcterms:created xsi:type="dcterms:W3CDTF">2017-05-11T10:20:20Z</dcterms:created>
  <dcterms:modified xsi:type="dcterms:W3CDTF">2017-05-11T10:53:11Z</dcterms:modified>
</cp:coreProperties>
</file>